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7"/>
  </p:notesMasterIdLst>
  <p:sldIdLst>
    <p:sldId id="256" r:id="rId3"/>
    <p:sldId id="278" r:id="rId4"/>
    <p:sldId id="315" r:id="rId5"/>
    <p:sldId id="317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5246B-656A-4B0D-A45C-DED5CEC504AE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F56327-00EC-4FFF-BFC8-5217BAE2D79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2676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BFCEE4-EAC1-45AD-A2CC-E6D99C2B284B}" type="slidenum">
              <a:rPr kumimoji="0" lang="en-Z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Z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3068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6576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41065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53494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9242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72289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418353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865939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905620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833105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180806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3666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06210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24154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257658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51815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4687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191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224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46540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569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5792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5443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F93ED-A0C2-47E6-A318-DBE38C226AB5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9605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A1645-425C-4271-9D75-67B9EED6663A}" type="datetimeFigureOut">
              <a:rPr lang="en-ZA" smtClean="0"/>
              <a:t>2020/10/01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341302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54E94F-8FEF-4B1C-808F-25D2443C3CC8}"/>
              </a:ext>
            </a:extLst>
          </p:cNvPr>
          <p:cNvSpPr txBox="1"/>
          <p:nvPr/>
        </p:nvSpPr>
        <p:spPr>
          <a:xfrm>
            <a:off x="-1" y="2813447"/>
            <a:ext cx="912909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Y-Z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9781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987E626-97F5-4E77-A5CD-AFCA760960E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99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Portion of 1:250 000 Geology Map 3322 Oudtshoorn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E5C19-5AD3-4151-AB05-E121C596C5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845" t="31982" r="256" b="29501"/>
          <a:stretch/>
        </p:blipFill>
        <p:spPr>
          <a:xfrm>
            <a:off x="255971" y="964209"/>
            <a:ext cx="2334802" cy="58937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7B46DF-3117-42BB-9F94-8F0B5C9E3D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" t="31431" r="64741" b="30052"/>
          <a:stretch/>
        </p:blipFill>
        <p:spPr>
          <a:xfrm>
            <a:off x="2598160" y="964209"/>
            <a:ext cx="6329624" cy="5893791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39D3EE6-B820-400D-8BB1-4E820DB51574}"/>
              </a:ext>
            </a:extLst>
          </p:cNvPr>
          <p:cNvCxnSpPr/>
          <p:nvPr/>
        </p:nvCxnSpPr>
        <p:spPr>
          <a:xfrm flipH="1">
            <a:off x="4304075" y="1998446"/>
            <a:ext cx="1437540" cy="4631763"/>
          </a:xfrm>
          <a:prstGeom prst="line">
            <a:avLst/>
          </a:prstGeom>
          <a:ln w="254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3FAD05A-5127-4D9A-BAD1-5E8DF941CAAE}"/>
              </a:ext>
            </a:extLst>
          </p:cNvPr>
          <p:cNvSpPr txBox="1"/>
          <p:nvPr/>
        </p:nvSpPr>
        <p:spPr>
          <a:xfrm>
            <a:off x="5579165" y="1635367"/>
            <a:ext cx="516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4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Z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B5D596-A167-4873-A937-76F78B8865F1}"/>
              </a:ext>
            </a:extLst>
          </p:cNvPr>
          <p:cNvSpPr txBox="1"/>
          <p:nvPr/>
        </p:nvSpPr>
        <p:spPr>
          <a:xfrm>
            <a:off x="4097106" y="6507131"/>
            <a:ext cx="516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400" b="1" i="0" u="none" strike="noStrike" kern="1200" cap="none" spc="0" normalizeH="0" baseline="0" noProof="0" dirty="0">
                <a:ln>
                  <a:noFill/>
                </a:ln>
                <a:solidFill>
                  <a:srgbClr val="F0EA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259B3E-22FE-49F1-A3F8-3923D51006E4}"/>
              </a:ext>
            </a:extLst>
          </p:cNvPr>
          <p:cNvSpPr txBox="1"/>
          <p:nvPr/>
        </p:nvSpPr>
        <p:spPr>
          <a:xfrm>
            <a:off x="200649" y="987376"/>
            <a:ext cx="34137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Cape Supergroup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Ordovician to Carboniferous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490 Ma to 330 Ma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1A7F6F-517D-4FE3-AB34-897FF91D3D07}"/>
              </a:ext>
            </a:extLst>
          </p:cNvPr>
          <p:cNvSpPr txBox="1"/>
          <p:nvPr/>
        </p:nvSpPr>
        <p:spPr>
          <a:xfrm>
            <a:off x="3858259" y="2215043"/>
            <a:ext cx="23054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Robberg Group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Cretaceous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135 Ma to 90 Ma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E69C8A-49ED-477A-8427-C7DD6E60F7F8}"/>
              </a:ext>
            </a:extLst>
          </p:cNvPr>
          <p:cNvSpPr txBox="1"/>
          <p:nvPr/>
        </p:nvSpPr>
        <p:spPr>
          <a:xfrm>
            <a:off x="657850" y="3806779"/>
            <a:ext cx="23054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Dune Rock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Holocene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&lt; 2 Ma</a:t>
            </a:r>
          </a:p>
        </p:txBody>
      </p:sp>
    </p:spTree>
    <p:extLst>
      <p:ext uri="{BB962C8B-B14F-4D97-AF65-F5344CB8AC3E}">
        <p14:creationId xmlns:p14="http://schemas.microsoft.com/office/powerpoint/2010/main" val="2240328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47CAFEA-F1E1-4CDF-B0AC-0BABB0D0F809}"/>
              </a:ext>
            </a:extLst>
          </p:cNvPr>
          <p:cNvGrpSpPr/>
          <p:nvPr/>
        </p:nvGrpSpPr>
        <p:grpSpPr>
          <a:xfrm>
            <a:off x="-190743" y="0"/>
            <a:ext cx="9519030" cy="6951643"/>
            <a:chOff x="-190743" y="0"/>
            <a:chExt cx="9519030" cy="6951643"/>
          </a:xfrm>
        </p:grpSpPr>
        <p:sp>
          <p:nvSpPr>
            <p:cNvPr id="89" name="Title 1">
              <a:extLst>
                <a:ext uri="{FF2B5EF4-FFF2-40B4-BE49-F238E27FC236}">
                  <a16:creationId xmlns:a16="http://schemas.microsoft.com/office/drawing/2014/main" id="{A17EBD15-BF70-47AC-BC18-7CECAE8668B2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9144000" cy="69971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45000" lnSpcReduction="20000"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47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Schematic Geologic Cross-section Y-Z Through Cretaceous Pletmos Basin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3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Looking northwest - vertical exaggeration x 13</a:t>
              </a:r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DFAAC90-E2A1-41A4-BF08-0E814E29A18A}"/>
                </a:ext>
              </a:extLst>
            </p:cNvPr>
            <p:cNvSpPr/>
            <p:nvPr/>
          </p:nvSpPr>
          <p:spPr>
            <a:xfrm>
              <a:off x="7213600" y="2840567"/>
              <a:ext cx="914400" cy="660400"/>
            </a:xfrm>
            <a:custGeom>
              <a:avLst/>
              <a:gdLst>
                <a:gd name="connsiteX0" fmla="*/ 0 w 914400"/>
                <a:gd name="connsiteY0" fmla="*/ 135466 h 660400"/>
                <a:gd name="connsiteX1" fmla="*/ 67733 w 914400"/>
                <a:gd name="connsiteY1" fmla="*/ 135466 h 660400"/>
                <a:gd name="connsiteX2" fmla="*/ 330200 w 914400"/>
                <a:gd name="connsiteY2" fmla="*/ 211666 h 660400"/>
                <a:gd name="connsiteX3" fmla="*/ 668867 w 914400"/>
                <a:gd name="connsiteY3" fmla="*/ 135466 h 660400"/>
                <a:gd name="connsiteX4" fmla="*/ 914400 w 914400"/>
                <a:gd name="connsiteY4" fmla="*/ 0 h 660400"/>
                <a:gd name="connsiteX5" fmla="*/ 795867 w 914400"/>
                <a:gd name="connsiteY5" fmla="*/ 601133 h 660400"/>
                <a:gd name="connsiteX6" fmla="*/ 347133 w 914400"/>
                <a:gd name="connsiteY6" fmla="*/ 660400 h 660400"/>
                <a:gd name="connsiteX7" fmla="*/ 50800 w 914400"/>
                <a:gd name="connsiteY7" fmla="*/ 414866 h 660400"/>
                <a:gd name="connsiteX8" fmla="*/ 50800 w 914400"/>
                <a:gd name="connsiteY8" fmla="*/ 262466 h 660400"/>
                <a:gd name="connsiteX9" fmla="*/ 203200 w 914400"/>
                <a:gd name="connsiteY9" fmla="*/ 186266 h 660400"/>
                <a:gd name="connsiteX10" fmla="*/ 279400 w 914400"/>
                <a:gd name="connsiteY10" fmla="*/ 160866 h 660400"/>
                <a:gd name="connsiteX11" fmla="*/ 338667 w 914400"/>
                <a:gd name="connsiteY11" fmla="*/ 160866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660400">
                  <a:moveTo>
                    <a:pt x="0" y="135466"/>
                  </a:moveTo>
                  <a:lnTo>
                    <a:pt x="67733" y="135466"/>
                  </a:lnTo>
                  <a:lnTo>
                    <a:pt x="330200" y="211666"/>
                  </a:lnTo>
                  <a:lnTo>
                    <a:pt x="668867" y="135466"/>
                  </a:lnTo>
                  <a:lnTo>
                    <a:pt x="914400" y="0"/>
                  </a:lnTo>
                  <a:lnTo>
                    <a:pt x="795867" y="601133"/>
                  </a:lnTo>
                  <a:lnTo>
                    <a:pt x="347133" y="660400"/>
                  </a:lnTo>
                  <a:lnTo>
                    <a:pt x="50800" y="414866"/>
                  </a:lnTo>
                  <a:lnTo>
                    <a:pt x="50800" y="262466"/>
                  </a:lnTo>
                  <a:lnTo>
                    <a:pt x="203200" y="186266"/>
                  </a:lnTo>
                  <a:lnTo>
                    <a:pt x="279400" y="160866"/>
                  </a:lnTo>
                  <a:lnTo>
                    <a:pt x="338667" y="160866"/>
                  </a:lnTo>
                </a:path>
              </a:pathLst>
            </a:custGeom>
            <a:solidFill>
              <a:srgbClr val="91B7E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79AA0AF3-ECF0-4B91-93DD-A3CF56EAEFE5}"/>
                </a:ext>
              </a:extLst>
            </p:cNvPr>
            <p:cNvSpPr/>
            <p:nvPr/>
          </p:nvSpPr>
          <p:spPr>
            <a:xfrm>
              <a:off x="7196009" y="3026462"/>
              <a:ext cx="817571" cy="445293"/>
            </a:xfrm>
            <a:custGeom>
              <a:avLst/>
              <a:gdLst>
                <a:gd name="connsiteX0" fmla="*/ 0 w 681037"/>
                <a:gd name="connsiteY0" fmla="*/ 202407 h 357188"/>
                <a:gd name="connsiteX1" fmla="*/ 73818 w 681037"/>
                <a:gd name="connsiteY1" fmla="*/ 290513 h 357188"/>
                <a:gd name="connsiteX2" fmla="*/ 133350 w 681037"/>
                <a:gd name="connsiteY2" fmla="*/ 357188 h 357188"/>
                <a:gd name="connsiteX3" fmla="*/ 266700 w 681037"/>
                <a:gd name="connsiteY3" fmla="*/ 347663 h 357188"/>
                <a:gd name="connsiteX4" fmla="*/ 390525 w 681037"/>
                <a:gd name="connsiteY4" fmla="*/ 295275 h 357188"/>
                <a:gd name="connsiteX5" fmla="*/ 502443 w 681037"/>
                <a:gd name="connsiteY5" fmla="*/ 223838 h 357188"/>
                <a:gd name="connsiteX6" fmla="*/ 614362 w 681037"/>
                <a:gd name="connsiteY6" fmla="*/ 142875 h 357188"/>
                <a:gd name="connsiteX7" fmla="*/ 681037 w 681037"/>
                <a:gd name="connsiteY7" fmla="*/ 2382 h 357188"/>
                <a:gd name="connsiteX8" fmla="*/ 519112 w 681037"/>
                <a:gd name="connsiteY8" fmla="*/ 0 h 357188"/>
                <a:gd name="connsiteX9" fmla="*/ 302418 w 681037"/>
                <a:gd name="connsiteY9" fmla="*/ 100013 h 357188"/>
                <a:gd name="connsiteX10" fmla="*/ 123825 w 681037"/>
                <a:gd name="connsiteY10" fmla="*/ 140494 h 357188"/>
                <a:gd name="connsiteX11" fmla="*/ 0 w 681037"/>
                <a:gd name="connsiteY11" fmla="*/ 202407 h 357188"/>
                <a:gd name="connsiteX0" fmla="*/ 789 w 681826"/>
                <a:gd name="connsiteY0" fmla="*/ 202407 h 357188"/>
                <a:gd name="connsiteX1" fmla="*/ 74607 w 681826"/>
                <a:gd name="connsiteY1" fmla="*/ 290513 h 357188"/>
                <a:gd name="connsiteX2" fmla="*/ 134139 w 681826"/>
                <a:gd name="connsiteY2" fmla="*/ 357188 h 357188"/>
                <a:gd name="connsiteX3" fmla="*/ 267489 w 681826"/>
                <a:gd name="connsiteY3" fmla="*/ 347663 h 357188"/>
                <a:gd name="connsiteX4" fmla="*/ 391314 w 681826"/>
                <a:gd name="connsiteY4" fmla="*/ 295275 h 357188"/>
                <a:gd name="connsiteX5" fmla="*/ 503232 w 681826"/>
                <a:gd name="connsiteY5" fmla="*/ 223838 h 357188"/>
                <a:gd name="connsiteX6" fmla="*/ 615151 w 681826"/>
                <a:gd name="connsiteY6" fmla="*/ 142875 h 357188"/>
                <a:gd name="connsiteX7" fmla="*/ 681826 w 681826"/>
                <a:gd name="connsiteY7" fmla="*/ 2382 h 357188"/>
                <a:gd name="connsiteX8" fmla="*/ 519901 w 681826"/>
                <a:gd name="connsiteY8" fmla="*/ 0 h 357188"/>
                <a:gd name="connsiteX9" fmla="*/ 303207 w 681826"/>
                <a:gd name="connsiteY9" fmla="*/ 100013 h 357188"/>
                <a:gd name="connsiteX10" fmla="*/ 124614 w 681826"/>
                <a:gd name="connsiteY10" fmla="*/ 140494 h 357188"/>
                <a:gd name="connsiteX11" fmla="*/ 789 w 681826"/>
                <a:gd name="connsiteY11" fmla="*/ 202407 h 357188"/>
                <a:gd name="connsiteX0" fmla="*/ 789 w 681826"/>
                <a:gd name="connsiteY0" fmla="*/ 202407 h 357350"/>
                <a:gd name="connsiteX1" fmla="*/ 74607 w 681826"/>
                <a:gd name="connsiteY1" fmla="*/ 290513 h 357350"/>
                <a:gd name="connsiteX2" fmla="*/ 134139 w 681826"/>
                <a:gd name="connsiteY2" fmla="*/ 357188 h 357350"/>
                <a:gd name="connsiteX3" fmla="*/ 267489 w 681826"/>
                <a:gd name="connsiteY3" fmla="*/ 347663 h 357350"/>
                <a:gd name="connsiteX4" fmla="*/ 391314 w 681826"/>
                <a:gd name="connsiteY4" fmla="*/ 295275 h 357350"/>
                <a:gd name="connsiteX5" fmla="*/ 503232 w 681826"/>
                <a:gd name="connsiteY5" fmla="*/ 223838 h 357350"/>
                <a:gd name="connsiteX6" fmla="*/ 615151 w 681826"/>
                <a:gd name="connsiteY6" fmla="*/ 142875 h 357350"/>
                <a:gd name="connsiteX7" fmla="*/ 681826 w 681826"/>
                <a:gd name="connsiteY7" fmla="*/ 2382 h 357350"/>
                <a:gd name="connsiteX8" fmla="*/ 519901 w 681826"/>
                <a:gd name="connsiteY8" fmla="*/ 0 h 357350"/>
                <a:gd name="connsiteX9" fmla="*/ 303207 w 681826"/>
                <a:gd name="connsiteY9" fmla="*/ 100013 h 357350"/>
                <a:gd name="connsiteX10" fmla="*/ 124614 w 681826"/>
                <a:gd name="connsiteY10" fmla="*/ 140494 h 357350"/>
                <a:gd name="connsiteX11" fmla="*/ 789 w 681826"/>
                <a:gd name="connsiteY11" fmla="*/ 202407 h 357350"/>
                <a:gd name="connsiteX0" fmla="*/ 789 w 681826"/>
                <a:gd name="connsiteY0" fmla="*/ 202407 h 481013"/>
                <a:gd name="connsiteX1" fmla="*/ 74607 w 681826"/>
                <a:gd name="connsiteY1" fmla="*/ 290513 h 481013"/>
                <a:gd name="connsiteX2" fmla="*/ 134139 w 681826"/>
                <a:gd name="connsiteY2" fmla="*/ 357188 h 481013"/>
                <a:gd name="connsiteX3" fmla="*/ 248439 w 681826"/>
                <a:gd name="connsiteY3" fmla="*/ 481013 h 481013"/>
                <a:gd name="connsiteX4" fmla="*/ 391314 w 681826"/>
                <a:gd name="connsiteY4" fmla="*/ 295275 h 481013"/>
                <a:gd name="connsiteX5" fmla="*/ 503232 w 681826"/>
                <a:gd name="connsiteY5" fmla="*/ 223838 h 481013"/>
                <a:gd name="connsiteX6" fmla="*/ 615151 w 681826"/>
                <a:gd name="connsiteY6" fmla="*/ 142875 h 481013"/>
                <a:gd name="connsiteX7" fmla="*/ 681826 w 681826"/>
                <a:gd name="connsiteY7" fmla="*/ 2382 h 481013"/>
                <a:gd name="connsiteX8" fmla="*/ 519901 w 681826"/>
                <a:gd name="connsiteY8" fmla="*/ 0 h 481013"/>
                <a:gd name="connsiteX9" fmla="*/ 303207 w 681826"/>
                <a:gd name="connsiteY9" fmla="*/ 100013 h 481013"/>
                <a:gd name="connsiteX10" fmla="*/ 124614 w 681826"/>
                <a:gd name="connsiteY10" fmla="*/ 140494 h 481013"/>
                <a:gd name="connsiteX11" fmla="*/ 789 w 681826"/>
                <a:gd name="connsiteY11" fmla="*/ 202407 h 481013"/>
                <a:gd name="connsiteX0" fmla="*/ 789 w 681826"/>
                <a:gd name="connsiteY0" fmla="*/ 202407 h 538162"/>
                <a:gd name="connsiteX1" fmla="*/ 74607 w 681826"/>
                <a:gd name="connsiteY1" fmla="*/ 290513 h 538162"/>
                <a:gd name="connsiteX2" fmla="*/ 134139 w 681826"/>
                <a:gd name="connsiteY2" fmla="*/ 357188 h 538162"/>
                <a:gd name="connsiteX3" fmla="*/ 248439 w 681826"/>
                <a:gd name="connsiteY3" fmla="*/ 481013 h 538162"/>
                <a:gd name="connsiteX4" fmla="*/ 436558 w 681826"/>
                <a:gd name="connsiteY4" fmla="*/ 538162 h 538162"/>
                <a:gd name="connsiteX5" fmla="*/ 503232 w 681826"/>
                <a:gd name="connsiteY5" fmla="*/ 223838 h 538162"/>
                <a:gd name="connsiteX6" fmla="*/ 615151 w 681826"/>
                <a:gd name="connsiteY6" fmla="*/ 142875 h 538162"/>
                <a:gd name="connsiteX7" fmla="*/ 681826 w 681826"/>
                <a:gd name="connsiteY7" fmla="*/ 2382 h 538162"/>
                <a:gd name="connsiteX8" fmla="*/ 519901 w 681826"/>
                <a:gd name="connsiteY8" fmla="*/ 0 h 538162"/>
                <a:gd name="connsiteX9" fmla="*/ 303207 w 681826"/>
                <a:gd name="connsiteY9" fmla="*/ 100013 h 538162"/>
                <a:gd name="connsiteX10" fmla="*/ 124614 w 681826"/>
                <a:gd name="connsiteY10" fmla="*/ 140494 h 538162"/>
                <a:gd name="connsiteX11" fmla="*/ 789 w 681826"/>
                <a:gd name="connsiteY11" fmla="*/ 202407 h 538162"/>
                <a:gd name="connsiteX0" fmla="*/ 789 w 681826"/>
                <a:gd name="connsiteY0" fmla="*/ 202407 h 538162"/>
                <a:gd name="connsiteX1" fmla="*/ 74607 w 681826"/>
                <a:gd name="connsiteY1" fmla="*/ 290513 h 538162"/>
                <a:gd name="connsiteX2" fmla="*/ 134139 w 681826"/>
                <a:gd name="connsiteY2" fmla="*/ 357188 h 538162"/>
                <a:gd name="connsiteX3" fmla="*/ 248439 w 681826"/>
                <a:gd name="connsiteY3" fmla="*/ 481013 h 538162"/>
                <a:gd name="connsiteX4" fmla="*/ 436558 w 681826"/>
                <a:gd name="connsiteY4" fmla="*/ 538162 h 538162"/>
                <a:gd name="connsiteX5" fmla="*/ 662776 w 681826"/>
                <a:gd name="connsiteY5" fmla="*/ 433388 h 538162"/>
                <a:gd name="connsiteX6" fmla="*/ 615151 w 681826"/>
                <a:gd name="connsiteY6" fmla="*/ 142875 h 538162"/>
                <a:gd name="connsiteX7" fmla="*/ 681826 w 681826"/>
                <a:gd name="connsiteY7" fmla="*/ 2382 h 538162"/>
                <a:gd name="connsiteX8" fmla="*/ 519901 w 681826"/>
                <a:gd name="connsiteY8" fmla="*/ 0 h 538162"/>
                <a:gd name="connsiteX9" fmla="*/ 303207 w 681826"/>
                <a:gd name="connsiteY9" fmla="*/ 100013 h 538162"/>
                <a:gd name="connsiteX10" fmla="*/ 124614 w 681826"/>
                <a:gd name="connsiteY10" fmla="*/ 140494 h 538162"/>
                <a:gd name="connsiteX11" fmla="*/ 789 w 681826"/>
                <a:gd name="connsiteY11" fmla="*/ 202407 h 538162"/>
                <a:gd name="connsiteX0" fmla="*/ 789 w 786601"/>
                <a:gd name="connsiteY0" fmla="*/ 202407 h 538162"/>
                <a:gd name="connsiteX1" fmla="*/ 74607 w 786601"/>
                <a:gd name="connsiteY1" fmla="*/ 290513 h 538162"/>
                <a:gd name="connsiteX2" fmla="*/ 134139 w 786601"/>
                <a:gd name="connsiteY2" fmla="*/ 357188 h 538162"/>
                <a:gd name="connsiteX3" fmla="*/ 248439 w 786601"/>
                <a:gd name="connsiteY3" fmla="*/ 481013 h 538162"/>
                <a:gd name="connsiteX4" fmla="*/ 436558 w 786601"/>
                <a:gd name="connsiteY4" fmla="*/ 538162 h 538162"/>
                <a:gd name="connsiteX5" fmla="*/ 662776 w 786601"/>
                <a:gd name="connsiteY5" fmla="*/ 433388 h 538162"/>
                <a:gd name="connsiteX6" fmla="*/ 786601 w 786601"/>
                <a:gd name="connsiteY6" fmla="*/ 254794 h 538162"/>
                <a:gd name="connsiteX7" fmla="*/ 681826 w 786601"/>
                <a:gd name="connsiteY7" fmla="*/ 2382 h 538162"/>
                <a:gd name="connsiteX8" fmla="*/ 519901 w 786601"/>
                <a:gd name="connsiteY8" fmla="*/ 0 h 538162"/>
                <a:gd name="connsiteX9" fmla="*/ 303207 w 786601"/>
                <a:gd name="connsiteY9" fmla="*/ 100013 h 538162"/>
                <a:gd name="connsiteX10" fmla="*/ 124614 w 786601"/>
                <a:gd name="connsiteY10" fmla="*/ 140494 h 538162"/>
                <a:gd name="connsiteX11" fmla="*/ 789 w 786601"/>
                <a:gd name="connsiteY11" fmla="*/ 202407 h 538162"/>
                <a:gd name="connsiteX0" fmla="*/ 789 w 786601"/>
                <a:gd name="connsiteY0" fmla="*/ 202407 h 538162"/>
                <a:gd name="connsiteX1" fmla="*/ 74607 w 786601"/>
                <a:gd name="connsiteY1" fmla="*/ 290513 h 538162"/>
                <a:gd name="connsiteX2" fmla="*/ 134139 w 786601"/>
                <a:gd name="connsiteY2" fmla="*/ 357188 h 538162"/>
                <a:gd name="connsiteX3" fmla="*/ 248439 w 786601"/>
                <a:gd name="connsiteY3" fmla="*/ 481013 h 538162"/>
                <a:gd name="connsiteX4" fmla="*/ 436558 w 786601"/>
                <a:gd name="connsiteY4" fmla="*/ 538162 h 538162"/>
                <a:gd name="connsiteX5" fmla="*/ 662776 w 786601"/>
                <a:gd name="connsiteY5" fmla="*/ 433388 h 538162"/>
                <a:gd name="connsiteX6" fmla="*/ 786601 w 786601"/>
                <a:gd name="connsiteY6" fmla="*/ 254794 h 538162"/>
                <a:gd name="connsiteX7" fmla="*/ 681826 w 786601"/>
                <a:gd name="connsiteY7" fmla="*/ 2382 h 538162"/>
                <a:gd name="connsiteX8" fmla="*/ 519901 w 786601"/>
                <a:gd name="connsiteY8" fmla="*/ 0 h 538162"/>
                <a:gd name="connsiteX9" fmla="*/ 248438 w 786601"/>
                <a:gd name="connsiteY9" fmla="*/ 216695 h 538162"/>
                <a:gd name="connsiteX10" fmla="*/ 124614 w 786601"/>
                <a:gd name="connsiteY10" fmla="*/ 140494 h 538162"/>
                <a:gd name="connsiteX11" fmla="*/ 789 w 786601"/>
                <a:gd name="connsiteY11" fmla="*/ 202407 h 538162"/>
                <a:gd name="connsiteX0" fmla="*/ 789 w 786601"/>
                <a:gd name="connsiteY0" fmla="*/ 202407 h 538162"/>
                <a:gd name="connsiteX1" fmla="*/ 74607 w 786601"/>
                <a:gd name="connsiteY1" fmla="*/ 290513 h 538162"/>
                <a:gd name="connsiteX2" fmla="*/ 134139 w 786601"/>
                <a:gd name="connsiteY2" fmla="*/ 357188 h 538162"/>
                <a:gd name="connsiteX3" fmla="*/ 248439 w 786601"/>
                <a:gd name="connsiteY3" fmla="*/ 481013 h 538162"/>
                <a:gd name="connsiteX4" fmla="*/ 436558 w 786601"/>
                <a:gd name="connsiteY4" fmla="*/ 538162 h 538162"/>
                <a:gd name="connsiteX5" fmla="*/ 662776 w 786601"/>
                <a:gd name="connsiteY5" fmla="*/ 433388 h 538162"/>
                <a:gd name="connsiteX6" fmla="*/ 786601 w 786601"/>
                <a:gd name="connsiteY6" fmla="*/ 254794 h 538162"/>
                <a:gd name="connsiteX7" fmla="*/ 681826 w 786601"/>
                <a:gd name="connsiteY7" fmla="*/ 2382 h 538162"/>
                <a:gd name="connsiteX8" fmla="*/ 519901 w 786601"/>
                <a:gd name="connsiteY8" fmla="*/ 0 h 538162"/>
                <a:gd name="connsiteX9" fmla="*/ 248438 w 786601"/>
                <a:gd name="connsiteY9" fmla="*/ 216695 h 538162"/>
                <a:gd name="connsiteX10" fmla="*/ 169858 w 786601"/>
                <a:gd name="connsiteY10" fmla="*/ 150019 h 538162"/>
                <a:gd name="connsiteX11" fmla="*/ 789 w 786601"/>
                <a:gd name="connsiteY11" fmla="*/ 202407 h 538162"/>
                <a:gd name="connsiteX0" fmla="*/ 789 w 786601"/>
                <a:gd name="connsiteY0" fmla="*/ 202407 h 538162"/>
                <a:gd name="connsiteX1" fmla="*/ 74607 w 786601"/>
                <a:gd name="connsiteY1" fmla="*/ 290513 h 538162"/>
                <a:gd name="connsiteX2" fmla="*/ 134139 w 786601"/>
                <a:gd name="connsiteY2" fmla="*/ 357188 h 538162"/>
                <a:gd name="connsiteX3" fmla="*/ 248439 w 786601"/>
                <a:gd name="connsiteY3" fmla="*/ 481013 h 538162"/>
                <a:gd name="connsiteX4" fmla="*/ 436558 w 786601"/>
                <a:gd name="connsiteY4" fmla="*/ 538162 h 538162"/>
                <a:gd name="connsiteX5" fmla="*/ 662776 w 786601"/>
                <a:gd name="connsiteY5" fmla="*/ 433388 h 538162"/>
                <a:gd name="connsiteX6" fmla="*/ 786601 w 786601"/>
                <a:gd name="connsiteY6" fmla="*/ 254794 h 538162"/>
                <a:gd name="connsiteX7" fmla="*/ 681826 w 786601"/>
                <a:gd name="connsiteY7" fmla="*/ 2382 h 538162"/>
                <a:gd name="connsiteX8" fmla="*/ 519901 w 786601"/>
                <a:gd name="connsiteY8" fmla="*/ 0 h 538162"/>
                <a:gd name="connsiteX9" fmla="*/ 243676 w 786601"/>
                <a:gd name="connsiteY9" fmla="*/ 264320 h 538162"/>
                <a:gd name="connsiteX10" fmla="*/ 169858 w 786601"/>
                <a:gd name="connsiteY10" fmla="*/ 150019 h 538162"/>
                <a:gd name="connsiteX11" fmla="*/ 789 w 786601"/>
                <a:gd name="connsiteY11" fmla="*/ 202407 h 538162"/>
                <a:gd name="connsiteX0" fmla="*/ 789 w 786601"/>
                <a:gd name="connsiteY0" fmla="*/ 202407 h 538162"/>
                <a:gd name="connsiteX1" fmla="*/ 74607 w 786601"/>
                <a:gd name="connsiteY1" fmla="*/ 290513 h 538162"/>
                <a:gd name="connsiteX2" fmla="*/ 134139 w 786601"/>
                <a:gd name="connsiteY2" fmla="*/ 357188 h 538162"/>
                <a:gd name="connsiteX3" fmla="*/ 248439 w 786601"/>
                <a:gd name="connsiteY3" fmla="*/ 481013 h 538162"/>
                <a:gd name="connsiteX4" fmla="*/ 436558 w 786601"/>
                <a:gd name="connsiteY4" fmla="*/ 538162 h 538162"/>
                <a:gd name="connsiteX5" fmla="*/ 662776 w 786601"/>
                <a:gd name="connsiteY5" fmla="*/ 433388 h 538162"/>
                <a:gd name="connsiteX6" fmla="*/ 786601 w 786601"/>
                <a:gd name="connsiteY6" fmla="*/ 254794 h 538162"/>
                <a:gd name="connsiteX7" fmla="*/ 681826 w 786601"/>
                <a:gd name="connsiteY7" fmla="*/ 2382 h 538162"/>
                <a:gd name="connsiteX8" fmla="*/ 519901 w 786601"/>
                <a:gd name="connsiteY8" fmla="*/ 0 h 538162"/>
                <a:gd name="connsiteX9" fmla="*/ 243676 w 786601"/>
                <a:gd name="connsiteY9" fmla="*/ 264320 h 538162"/>
                <a:gd name="connsiteX10" fmla="*/ 173960 w 786601"/>
                <a:gd name="connsiteY10" fmla="*/ 171557 h 538162"/>
                <a:gd name="connsiteX11" fmla="*/ 169858 w 786601"/>
                <a:gd name="connsiteY11" fmla="*/ 150019 h 538162"/>
                <a:gd name="connsiteX12" fmla="*/ 789 w 786601"/>
                <a:gd name="connsiteY12" fmla="*/ 202407 h 538162"/>
                <a:gd name="connsiteX0" fmla="*/ 789 w 786601"/>
                <a:gd name="connsiteY0" fmla="*/ 200025 h 535780"/>
                <a:gd name="connsiteX1" fmla="*/ 74607 w 786601"/>
                <a:gd name="connsiteY1" fmla="*/ 288131 h 535780"/>
                <a:gd name="connsiteX2" fmla="*/ 134139 w 786601"/>
                <a:gd name="connsiteY2" fmla="*/ 354806 h 535780"/>
                <a:gd name="connsiteX3" fmla="*/ 248439 w 786601"/>
                <a:gd name="connsiteY3" fmla="*/ 478631 h 535780"/>
                <a:gd name="connsiteX4" fmla="*/ 436558 w 786601"/>
                <a:gd name="connsiteY4" fmla="*/ 535780 h 535780"/>
                <a:gd name="connsiteX5" fmla="*/ 662776 w 786601"/>
                <a:gd name="connsiteY5" fmla="*/ 431006 h 535780"/>
                <a:gd name="connsiteX6" fmla="*/ 786601 w 786601"/>
                <a:gd name="connsiteY6" fmla="*/ 252412 h 535780"/>
                <a:gd name="connsiteX7" fmla="*/ 681826 w 786601"/>
                <a:gd name="connsiteY7" fmla="*/ 0 h 535780"/>
                <a:gd name="connsiteX8" fmla="*/ 365120 w 786601"/>
                <a:gd name="connsiteY8" fmla="*/ 354806 h 535780"/>
                <a:gd name="connsiteX9" fmla="*/ 243676 w 786601"/>
                <a:gd name="connsiteY9" fmla="*/ 261938 h 535780"/>
                <a:gd name="connsiteX10" fmla="*/ 173960 w 786601"/>
                <a:gd name="connsiteY10" fmla="*/ 169175 h 535780"/>
                <a:gd name="connsiteX11" fmla="*/ 169858 w 786601"/>
                <a:gd name="connsiteY11" fmla="*/ 147637 h 535780"/>
                <a:gd name="connsiteX12" fmla="*/ 789 w 786601"/>
                <a:gd name="connsiteY12" fmla="*/ 200025 h 535780"/>
                <a:gd name="connsiteX0" fmla="*/ 789 w 786601"/>
                <a:gd name="connsiteY0" fmla="*/ 200025 h 535780"/>
                <a:gd name="connsiteX1" fmla="*/ 74607 w 786601"/>
                <a:gd name="connsiteY1" fmla="*/ 288131 h 535780"/>
                <a:gd name="connsiteX2" fmla="*/ 134139 w 786601"/>
                <a:gd name="connsiteY2" fmla="*/ 354806 h 535780"/>
                <a:gd name="connsiteX3" fmla="*/ 248439 w 786601"/>
                <a:gd name="connsiteY3" fmla="*/ 478631 h 535780"/>
                <a:gd name="connsiteX4" fmla="*/ 436558 w 786601"/>
                <a:gd name="connsiteY4" fmla="*/ 535780 h 535780"/>
                <a:gd name="connsiteX5" fmla="*/ 662776 w 786601"/>
                <a:gd name="connsiteY5" fmla="*/ 431006 h 535780"/>
                <a:gd name="connsiteX6" fmla="*/ 786601 w 786601"/>
                <a:gd name="connsiteY6" fmla="*/ 252412 h 535780"/>
                <a:gd name="connsiteX7" fmla="*/ 681826 w 786601"/>
                <a:gd name="connsiteY7" fmla="*/ 0 h 535780"/>
                <a:gd name="connsiteX8" fmla="*/ 447804 w 786601"/>
                <a:gd name="connsiteY8" fmla="*/ 264425 h 535780"/>
                <a:gd name="connsiteX9" fmla="*/ 365120 w 786601"/>
                <a:gd name="connsiteY9" fmla="*/ 354806 h 535780"/>
                <a:gd name="connsiteX10" fmla="*/ 243676 w 786601"/>
                <a:gd name="connsiteY10" fmla="*/ 261938 h 535780"/>
                <a:gd name="connsiteX11" fmla="*/ 173960 w 786601"/>
                <a:gd name="connsiteY11" fmla="*/ 169175 h 535780"/>
                <a:gd name="connsiteX12" fmla="*/ 169858 w 786601"/>
                <a:gd name="connsiteY12" fmla="*/ 147637 h 535780"/>
                <a:gd name="connsiteX13" fmla="*/ 789 w 786601"/>
                <a:gd name="connsiteY13" fmla="*/ 200025 h 535780"/>
                <a:gd name="connsiteX0" fmla="*/ 789 w 786601"/>
                <a:gd name="connsiteY0" fmla="*/ 200025 h 535780"/>
                <a:gd name="connsiteX1" fmla="*/ 74607 w 786601"/>
                <a:gd name="connsiteY1" fmla="*/ 288131 h 535780"/>
                <a:gd name="connsiteX2" fmla="*/ 134139 w 786601"/>
                <a:gd name="connsiteY2" fmla="*/ 354806 h 535780"/>
                <a:gd name="connsiteX3" fmla="*/ 248439 w 786601"/>
                <a:gd name="connsiteY3" fmla="*/ 478631 h 535780"/>
                <a:gd name="connsiteX4" fmla="*/ 436558 w 786601"/>
                <a:gd name="connsiteY4" fmla="*/ 535780 h 535780"/>
                <a:gd name="connsiteX5" fmla="*/ 662776 w 786601"/>
                <a:gd name="connsiteY5" fmla="*/ 431006 h 535780"/>
                <a:gd name="connsiteX6" fmla="*/ 786601 w 786601"/>
                <a:gd name="connsiteY6" fmla="*/ 252412 h 535780"/>
                <a:gd name="connsiteX7" fmla="*/ 681826 w 786601"/>
                <a:gd name="connsiteY7" fmla="*/ 0 h 535780"/>
                <a:gd name="connsiteX8" fmla="*/ 502572 w 786601"/>
                <a:gd name="connsiteY8" fmla="*/ 335862 h 535780"/>
                <a:gd name="connsiteX9" fmla="*/ 365120 w 786601"/>
                <a:gd name="connsiteY9" fmla="*/ 354806 h 535780"/>
                <a:gd name="connsiteX10" fmla="*/ 243676 w 786601"/>
                <a:gd name="connsiteY10" fmla="*/ 261938 h 535780"/>
                <a:gd name="connsiteX11" fmla="*/ 173960 w 786601"/>
                <a:gd name="connsiteY11" fmla="*/ 169175 h 535780"/>
                <a:gd name="connsiteX12" fmla="*/ 169858 w 786601"/>
                <a:gd name="connsiteY12" fmla="*/ 147637 h 535780"/>
                <a:gd name="connsiteX13" fmla="*/ 789 w 786601"/>
                <a:gd name="connsiteY13" fmla="*/ 200025 h 535780"/>
                <a:gd name="connsiteX0" fmla="*/ 789 w 786601"/>
                <a:gd name="connsiteY0" fmla="*/ 111919 h 447674"/>
                <a:gd name="connsiteX1" fmla="*/ 74607 w 786601"/>
                <a:gd name="connsiteY1" fmla="*/ 200025 h 447674"/>
                <a:gd name="connsiteX2" fmla="*/ 134139 w 786601"/>
                <a:gd name="connsiteY2" fmla="*/ 266700 h 447674"/>
                <a:gd name="connsiteX3" fmla="*/ 248439 w 786601"/>
                <a:gd name="connsiteY3" fmla="*/ 390525 h 447674"/>
                <a:gd name="connsiteX4" fmla="*/ 436558 w 786601"/>
                <a:gd name="connsiteY4" fmla="*/ 447674 h 447674"/>
                <a:gd name="connsiteX5" fmla="*/ 662776 w 786601"/>
                <a:gd name="connsiteY5" fmla="*/ 342900 h 447674"/>
                <a:gd name="connsiteX6" fmla="*/ 786601 w 786601"/>
                <a:gd name="connsiteY6" fmla="*/ 164306 h 447674"/>
                <a:gd name="connsiteX7" fmla="*/ 784220 w 786601"/>
                <a:gd name="connsiteY7" fmla="*/ 0 h 447674"/>
                <a:gd name="connsiteX8" fmla="*/ 502572 w 786601"/>
                <a:gd name="connsiteY8" fmla="*/ 247756 h 447674"/>
                <a:gd name="connsiteX9" fmla="*/ 365120 w 786601"/>
                <a:gd name="connsiteY9" fmla="*/ 266700 h 447674"/>
                <a:gd name="connsiteX10" fmla="*/ 243676 w 786601"/>
                <a:gd name="connsiteY10" fmla="*/ 173832 h 447674"/>
                <a:gd name="connsiteX11" fmla="*/ 173960 w 786601"/>
                <a:gd name="connsiteY11" fmla="*/ 81069 h 447674"/>
                <a:gd name="connsiteX12" fmla="*/ 169858 w 786601"/>
                <a:gd name="connsiteY12" fmla="*/ 59531 h 447674"/>
                <a:gd name="connsiteX13" fmla="*/ 789 w 786601"/>
                <a:gd name="connsiteY13" fmla="*/ 111919 h 447674"/>
                <a:gd name="connsiteX0" fmla="*/ 789 w 786601"/>
                <a:gd name="connsiteY0" fmla="*/ 111919 h 447674"/>
                <a:gd name="connsiteX1" fmla="*/ 74607 w 786601"/>
                <a:gd name="connsiteY1" fmla="*/ 200025 h 447674"/>
                <a:gd name="connsiteX2" fmla="*/ 134139 w 786601"/>
                <a:gd name="connsiteY2" fmla="*/ 266700 h 447674"/>
                <a:gd name="connsiteX3" fmla="*/ 248439 w 786601"/>
                <a:gd name="connsiteY3" fmla="*/ 390525 h 447674"/>
                <a:gd name="connsiteX4" fmla="*/ 436558 w 786601"/>
                <a:gd name="connsiteY4" fmla="*/ 447674 h 447674"/>
                <a:gd name="connsiteX5" fmla="*/ 662776 w 786601"/>
                <a:gd name="connsiteY5" fmla="*/ 342900 h 447674"/>
                <a:gd name="connsiteX6" fmla="*/ 786601 w 786601"/>
                <a:gd name="connsiteY6" fmla="*/ 164306 h 447674"/>
                <a:gd name="connsiteX7" fmla="*/ 784220 w 786601"/>
                <a:gd name="connsiteY7" fmla="*/ 0 h 447674"/>
                <a:gd name="connsiteX8" fmla="*/ 640685 w 786601"/>
                <a:gd name="connsiteY8" fmla="*/ 126313 h 447674"/>
                <a:gd name="connsiteX9" fmla="*/ 502572 w 786601"/>
                <a:gd name="connsiteY9" fmla="*/ 247756 h 447674"/>
                <a:gd name="connsiteX10" fmla="*/ 365120 w 786601"/>
                <a:gd name="connsiteY10" fmla="*/ 266700 h 447674"/>
                <a:gd name="connsiteX11" fmla="*/ 243676 w 786601"/>
                <a:gd name="connsiteY11" fmla="*/ 173832 h 447674"/>
                <a:gd name="connsiteX12" fmla="*/ 173960 w 786601"/>
                <a:gd name="connsiteY12" fmla="*/ 81069 h 447674"/>
                <a:gd name="connsiteX13" fmla="*/ 169858 w 786601"/>
                <a:gd name="connsiteY13" fmla="*/ 59531 h 447674"/>
                <a:gd name="connsiteX14" fmla="*/ 789 w 786601"/>
                <a:gd name="connsiteY14" fmla="*/ 111919 h 447674"/>
                <a:gd name="connsiteX0" fmla="*/ 789 w 786601"/>
                <a:gd name="connsiteY0" fmla="*/ 111919 h 447674"/>
                <a:gd name="connsiteX1" fmla="*/ 74607 w 786601"/>
                <a:gd name="connsiteY1" fmla="*/ 200025 h 447674"/>
                <a:gd name="connsiteX2" fmla="*/ 134139 w 786601"/>
                <a:gd name="connsiteY2" fmla="*/ 266700 h 447674"/>
                <a:gd name="connsiteX3" fmla="*/ 248439 w 786601"/>
                <a:gd name="connsiteY3" fmla="*/ 390525 h 447674"/>
                <a:gd name="connsiteX4" fmla="*/ 436558 w 786601"/>
                <a:gd name="connsiteY4" fmla="*/ 447674 h 447674"/>
                <a:gd name="connsiteX5" fmla="*/ 662776 w 786601"/>
                <a:gd name="connsiteY5" fmla="*/ 342900 h 447674"/>
                <a:gd name="connsiteX6" fmla="*/ 786601 w 786601"/>
                <a:gd name="connsiteY6" fmla="*/ 164306 h 447674"/>
                <a:gd name="connsiteX7" fmla="*/ 784220 w 786601"/>
                <a:gd name="connsiteY7" fmla="*/ 0 h 447674"/>
                <a:gd name="connsiteX8" fmla="*/ 640685 w 786601"/>
                <a:gd name="connsiteY8" fmla="*/ 126313 h 447674"/>
                <a:gd name="connsiteX9" fmla="*/ 502572 w 786601"/>
                <a:gd name="connsiteY9" fmla="*/ 247756 h 447674"/>
                <a:gd name="connsiteX10" fmla="*/ 365120 w 786601"/>
                <a:gd name="connsiteY10" fmla="*/ 266700 h 447674"/>
                <a:gd name="connsiteX11" fmla="*/ 243676 w 786601"/>
                <a:gd name="connsiteY11" fmla="*/ 173832 h 447674"/>
                <a:gd name="connsiteX12" fmla="*/ 173960 w 786601"/>
                <a:gd name="connsiteY12" fmla="*/ 81069 h 447674"/>
                <a:gd name="connsiteX13" fmla="*/ 169858 w 786601"/>
                <a:gd name="connsiteY13" fmla="*/ 59531 h 447674"/>
                <a:gd name="connsiteX14" fmla="*/ 789 w 786601"/>
                <a:gd name="connsiteY14" fmla="*/ 111919 h 447674"/>
                <a:gd name="connsiteX0" fmla="*/ 789 w 786601"/>
                <a:gd name="connsiteY0" fmla="*/ 111919 h 447674"/>
                <a:gd name="connsiteX1" fmla="*/ 74607 w 786601"/>
                <a:gd name="connsiteY1" fmla="*/ 200025 h 447674"/>
                <a:gd name="connsiteX2" fmla="*/ 134139 w 786601"/>
                <a:gd name="connsiteY2" fmla="*/ 266700 h 447674"/>
                <a:gd name="connsiteX3" fmla="*/ 248439 w 786601"/>
                <a:gd name="connsiteY3" fmla="*/ 390525 h 447674"/>
                <a:gd name="connsiteX4" fmla="*/ 436558 w 786601"/>
                <a:gd name="connsiteY4" fmla="*/ 447674 h 447674"/>
                <a:gd name="connsiteX5" fmla="*/ 662776 w 786601"/>
                <a:gd name="connsiteY5" fmla="*/ 342900 h 447674"/>
                <a:gd name="connsiteX6" fmla="*/ 786601 w 786601"/>
                <a:gd name="connsiteY6" fmla="*/ 164306 h 447674"/>
                <a:gd name="connsiteX7" fmla="*/ 784220 w 786601"/>
                <a:gd name="connsiteY7" fmla="*/ 0 h 447674"/>
                <a:gd name="connsiteX8" fmla="*/ 640685 w 786601"/>
                <a:gd name="connsiteY8" fmla="*/ 126313 h 447674"/>
                <a:gd name="connsiteX9" fmla="*/ 502572 w 786601"/>
                <a:gd name="connsiteY9" fmla="*/ 247756 h 447674"/>
                <a:gd name="connsiteX10" fmla="*/ 365120 w 786601"/>
                <a:gd name="connsiteY10" fmla="*/ 266700 h 447674"/>
                <a:gd name="connsiteX11" fmla="*/ 243676 w 786601"/>
                <a:gd name="connsiteY11" fmla="*/ 173832 h 447674"/>
                <a:gd name="connsiteX12" fmla="*/ 173960 w 786601"/>
                <a:gd name="connsiteY12" fmla="*/ 81069 h 447674"/>
                <a:gd name="connsiteX13" fmla="*/ 169858 w 786601"/>
                <a:gd name="connsiteY13" fmla="*/ 59531 h 447674"/>
                <a:gd name="connsiteX14" fmla="*/ 789 w 786601"/>
                <a:gd name="connsiteY14" fmla="*/ 111919 h 447674"/>
                <a:gd name="connsiteX0" fmla="*/ 789 w 786601"/>
                <a:gd name="connsiteY0" fmla="*/ 111919 h 447674"/>
                <a:gd name="connsiteX1" fmla="*/ 74607 w 786601"/>
                <a:gd name="connsiteY1" fmla="*/ 200025 h 447674"/>
                <a:gd name="connsiteX2" fmla="*/ 134139 w 786601"/>
                <a:gd name="connsiteY2" fmla="*/ 266700 h 447674"/>
                <a:gd name="connsiteX3" fmla="*/ 248439 w 786601"/>
                <a:gd name="connsiteY3" fmla="*/ 390525 h 447674"/>
                <a:gd name="connsiteX4" fmla="*/ 436558 w 786601"/>
                <a:gd name="connsiteY4" fmla="*/ 447674 h 447674"/>
                <a:gd name="connsiteX5" fmla="*/ 662776 w 786601"/>
                <a:gd name="connsiteY5" fmla="*/ 342900 h 447674"/>
                <a:gd name="connsiteX6" fmla="*/ 786601 w 786601"/>
                <a:gd name="connsiteY6" fmla="*/ 164306 h 447674"/>
                <a:gd name="connsiteX7" fmla="*/ 784220 w 786601"/>
                <a:gd name="connsiteY7" fmla="*/ 0 h 447674"/>
                <a:gd name="connsiteX8" fmla="*/ 640685 w 786601"/>
                <a:gd name="connsiteY8" fmla="*/ 126313 h 447674"/>
                <a:gd name="connsiteX9" fmla="*/ 502572 w 786601"/>
                <a:gd name="connsiteY9" fmla="*/ 247756 h 447674"/>
                <a:gd name="connsiteX10" fmla="*/ 365120 w 786601"/>
                <a:gd name="connsiteY10" fmla="*/ 266700 h 447674"/>
                <a:gd name="connsiteX11" fmla="*/ 243676 w 786601"/>
                <a:gd name="connsiteY11" fmla="*/ 173832 h 447674"/>
                <a:gd name="connsiteX12" fmla="*/ 173960 w 786601"/>
                <a:gd name="connsiteY12" fmla="*/ 81069 h 447674"/>
                <a:gd name="connsiteX13" fmla="*/ 169858 w 786601"/>
                <a:gd name="connsiteY13" fmla="*/ 59531 h 447674"/>
                <a:gd name="connsiteX14" fmla="*/ 789 w 786601"/>
                <a:gd name="connsiteY14" fmla="*/ 111919 h 447674"/>
                <a:gd name="connsiteX0" fmla="*/ 789 w 786601"/>
                <a:gd name="connsiteY0" fmla="*/ 111919 h 447674"/>
                <a:gd name="connsiteX1" fmla="*/ 74607 w 786601"/>
                <a:gd name="connsiteY1" fmla="*/ 200025 h 447674"/>
                <a:gd name="connsiteX2" fmla="*/ 134139 w 786601"/>
                <a:gd name="connsiteY2" fmla="*/ 266700 h 447674"/>
                <a:gd name="connsiteX3" fmla="*/ 248439 w 786601"/>
                <a:gd name="connsiteY3" fmla="*/ 390525 h 447674"/>
                <a:gd name="connsiteX4" fmla="*/ 436558 w 786601"/>
                <a:gd name="connsiteY4" fmla="*/ 447674 h 447674"/>
                <a:gd name="connsiteX5" fmla="*/ 662776 w 786601"/>
                <a:gd name="connsiteY5" fmla="*/ 342900 h 447674"/>
                <a:gd name="connsiteX6" fmla="*/ 786601 w 786601"/>
                <a:gd name="connsiteY6" fmla="*/ 164306 h 447674"/>
                <a:gd name="connsiteX7" fmla="*/ 784220 w 786601"/>
                <a:gd name="connsiteY7" fmla="*/ 0 h 447674"/>
                <a:gd name="connsiteX8" fmla="*/ 640685 w 786601"/>
                <a:gd name="connsiteY8" fmla="*/ 126313 h 447674"/>
                <a:gd name="connsiteX9" fmla="*/ 502572 w 786601"/>
                <a:gd name="connsiteY9" fmla="*/ 247756 h 447674"/>
                <a:gd name="connsiteX10" fmla="*/ 365120 w 786601"/>
                <a:gd name="connsiteY10" fmla="*/ 266700 h 447674"/>
                <a:gd name="connsiteX11" fmla="*/ 243676 w 786601"/>
                <a:gd name="connsiteY11" fmla="*/ 173832 h 447674"/>
                <a:gd name="connsiteX12" fmla="*/ 173960 w 786601"/>
                <a:gd name="connsiteY12" fmla="*/ 81069 h 447674"/>
                <a:gd name="connsiteX13" fmla="*/ 169858 w 786601"/>
                <a:gd name="connsiteY13" fmla="*/ 59531 h 447674"/>
                <a:gd name="connsiteX14" fmla="*/ 789 w 786601"/>
                <a:gd name="connsiteY14" fmla="*/ 111919 h 447674"/>
                <a:gd name="connsiteX0" fmla="*/ 789 w 786601"/>
                <a:gd name="connsiteY0" fmla="*/ 111919 h 447674"/>
                <a:gd name="connsiteX1" fmla="*/ 74607 w 786601"/>
                <a:gd name="connsiteY1" fmla="*/ 200025 h 447674"/>
                <a:gd name="connsiteX2" fmla="*/ 134139 w 786601"/>
                <a:gd name="connsiteY2" fmla="*/ 266700 h 447674"/>
                <a:gd name="connsiteX3" fmla="*/ 248439 w 786601"/>
                <a:gd name="connsiteY3" fmla="*/ 390525 h 447674"/>
                <a:gd name="connsiteX4" fmla="*/ 436558 w 786601"/>
                <a:gd name="connsiteY4" fmla="*/ 447674 h 447674"/>
                <a:gd name="connsiteX5" fmla="*/ 662776 w 786601"/>
                <a:gd name="connsiteY5" fmla="*/ 342900 h 447674"/>
                <a:gd name="connsiteX6" fmla="*/ 786601 w 786601"/>
                <a:gd name="connsiteY6" fmla="*/ 164306 h 447674"/>
                <a:gd name="connsiteX7" fmla="*/ 784220 w 786601"/>
                <a:gd name="connsiteY7" fmla="*/ 0 h 447674"/>
                <a:gd name="connsiteX8" fmla="*/ 669260 w 786601"/>
                <a:gd name="connsiteY8" fmla="*/ 116788 h 447674"/>
                <a:gd name="connsiteX9" fmla="*/ 502572 w 786601"/>
                <a:gd name="connsiteY9" fmla="*/ 247756 h 447674"/>
                <a:gd name="connsiteX10" fmla="*/ 365120 w 786601"/>
                <a:gd name="connsiteY10" fmla="*/ 266700 h 447674"/>
                <a:gd name="connsiteX11" fmla="*/ 243676 w 786601"/>
                <a:gd name="connsiteY11" fmla="*/ 173832 h 447674"/>
                <a:gd name="connsiteX12" fmla="*/ 173960 w 786601"/>
                <a:gd name="connsiteY12" fmla="*/ 81069 h 447674"/>
                <a:gd name="connsiteX13" fmla="*/ 169858 w 786601"/>
                <a:gd name="connsiteY13" fmla="*/ 59531 h 447674"/>
                <a:gd name="connsiteX14" fmla="*/ 789 w 786601"/>
                <a:gd name="connsiteY14" fmla="*/ 111919 h 447674"/>
                <a:gd name="connsiteX0" fmla="*/ 789 w 786601"/>
                <a:gd name="connsiteY0" fmla="*/ 111919 h 447674"/>
                <a:gd name="connsiteX1" fmla="*/ 74607 w 786601"/>
                <a:gd name="connsiteY1" fmla="*/ 200025 h 447674"/>
                <a:gd name="connsiteX2" fmla="*/ 134139 w 786601"/>
                <a:gd name="connsiteY2" fmla="*/ 266700 h 447674"/>
                <a:gd name="connsiteX3" fmla="*/ 248439 w 786601"/>
                <a:gd name="connsiteY3" fmla="*/ 390525 h 447674"/>
                <a:gd name="connsiteX4" fmla="*/ 436558 w 786601"/>
                <a:gd name="connsiteY4" fmla="*/ 447674 h 447674"/>
                <a:gd name="connsiteX5" fmla="*/ 662776 w 786601"/>
                <a:gd name="connsiteY5" fmla="*/ 342900 h 447674"/>
                <a:gd name="connsiteX6" fmla="*/ 786601 w 786601"/>
                <a:gd name="connsiteY6" fmla="*/ 164306 h 447674"/>
                <a:gd name="connsiteX7" fmla="*/ 784220 w 786601"/>
                <a:gd name="connsiteY7" fmla="*/ 0 h 447674"/>
                <a:gd name="connsiteX8" fmla="*/ 669260 w 786601"/>
                <a:gd name="connsiteY8" fmla="*/ 116788 h 447674"/>
                <a:gd name="connsiteX9" fmla="*/ 502572 w 786601"/>
                <a:gd name="connsiteY9" fmla="*/ 247756 h 447674"/>
                <a:gd name="connsiteX10" fmla="*/ 365120 w 786601"/>
                <a:gd name="connsiteY10" fmla="*/ 273843 h 447674"/>
                <a:gd name="connsiteX11" fmla="*/ 243676 w 786601"/>
                <a:gd name="connsiteY11" fmla="*/ 173832 h 447674"/>
                <a:gd name="connsiteX12" fmla="*/ 173960 w 786601"/>
                <a:gd name="connsiteY12" fmla="*/ 81069 h 447674"/>
                <a:gd name="connsiteX13" fmla="*/ 169858 w 786601"/>
                <a:gd name="connsiteY13" fmla="*/ 59531 h 447674"/>
                <a:gd name="connsiteX14" fmla="*/ 789 w 786601"/>
                <a:gd name="connsiteY14" fmla="*/ 111919 h 447674"/>
                <a:gd name="connsiteX0" fmla="*/ 789 w 786601"/>
                <a:gd name="connsiteY0" fmla="*/ 111919 h 447674"/>
                <a:gd name="connsiteX1" fmla="*/ 74607 w 786601"/>
                <a:gd name="connsiteY1" fmla="*/ 200025 h 447674"/>
                <a:gd name="connsiteX2" fmla="*/ 134139 w 786601"/>
                <a:gd name="connsiteY2" fmla="*/ 266700 h 447674"/>
                <a:gd name="connsiteX3" fmla="*/ 248439 w 786601"/>
                <a:gd name="connsiteY3" fmla="*/ 390525 h 447674"/>
                <a:gd name="connsiteX4" fmla="*/ 436558 w 786601"/>
                <a:gd name="connsiteY4" fmla="*/ 447674 h 447674"/>
                <a:gd name="connsiteX5" fmla="*/ 662776 w 786601"/>
                <a:gd name="connsiteY5" fmla="*/ 342900 h 447674"/>
                <a:gd name="connsiteX6" fmla="*/ 786601 w 786601"/>
                <a:gd name="connsiteY6" fmla="*/ 164306 h 447674"/>
                <a:gd name="connsiteX7" fmla="*/ 784220 w 786601"/>
                <a:gd name="connsiteY7" fmla="*/ 0 h 447674"/>
                <a:gd name="connsiteX8" fmla="*/ 681167 w 786601"/>
                <a:gd name="connsiteY8" fmla="*/ 123932 h 447674"/>
                <a:gd name="connsiteX9" fmla="*/ 502572 w 786601"/>
                <a:gd name="connsiteY9" fmla="*/ 247756 h 447674"/>
                <a:gd name="connsiteX10" fmla="*/ 365120 w 786601"/>
                <a:gd name="connsiteY10" fmla="*/ 273843 h 447674"/>
                <a:gd name="connsiteX11" fmla="*/ 243676 w 786601"/>
                <a:gd name="connsiteY11" fmla="*/ 173832 h 447674"/>
                <a:gd name="connsiteX12" fmla="*/ 173960 w 786601"/>
                <a:gd name="connsiteY12" fmla="*/ 81069 h 447674"/>
                <a:gd name="connsiteX13" fmla="*/ 169858 w 786601"/>
                <a:gd name="connsiteY13" fmla="*/ 59531 h 447674"/>
                <a:gd name="connsiteX14" fmla="*/ 789 w 786601"/>
                <a:gd name="connsiteY14" fmla="*/ 111919 h 447674"/>
                <a:gd name="connsiteX0" fmla="*/ 789 w 817571"/>
                <a:gd name="connsiteY0" fmla="*/ 109538 h 445293"/>
                <a:gd name="connsiteX1" fmla="*/ 74607 w 817571"/>
                <a:gd name="connsiteY1" fmla="*/ 197644 h 445293"/>
                <a:gd name="connsiteX2" fmla="*/ 134139 w 817571"/>
                <a:gd name="connsiteY2" fmla="*/ 264319 h 445293"/>
                <a:gd name="connsiteX3" fmla="*/ 248439 w 817571"/>
                <a:gd name="connsiteY3" fmla="*/ 388144 h 445293"/>
                <a:gd name="connsiteX4" fmla="*/ 436558 w 817571"/>
                <a:gd name="connsiteY4" fmla="*/ 445293 h 445293"/>
                <a:gd name="connsiteX5" fmla="*/ 662776 w 817571"/>
                <a:gd name="connsiteY5" fmla="*/ 340519 h 445293"/>
                <a:gd name="connsiteX6" fmla="*/ 786601 w 817571"/>
                <a:gd name="connsiteY6" fmla="*/ 161925 h 445293"/>
                <a:gd name="connsiteX7" fmla="*/ 817557 w 817571"/>
                <a:gd name="connsiteY7" fmla="*/ 0 h 445293"/>
                <a:gd name="connsiteX8" fmla="*/ 681167 w 817571"/>
                <a:gd name="connsiteY8" fmla="*/ 121551 h 445293"/>
                <a:gd name="connsiteX9" fmla="*/ 502572 w 817571"/>
                <a:gd name="connsiteY9" fmla="*/ 245375 h 445293"/>
                <a:gd name="connsiteX10" fmla="*/ 365120 w 817571"/>
                <a:gd name="connsiteY10" fmla="*/ 271462 h 445293"/>
                <a:gd name="connsiteX11" fmla="*/ 243676 w 817571"/>
                <a:gd name="connsiteY11" fmla="*/ 171451 h 445293"/>
                <a:gd name="connsiteX12" fmla="*/ 173960 w 817571"/>
                <a:gd name="connsiteY12" fmla="*/ 78688 h 445293"/>
                <a:gd name="connsiteX13" fmla="*/ 169858 w 817571"/>
                <a:gd name="connsiteY13" fmla="*/ 57150 h 445293"/>
                <a:gd name="connsiteX14" fmla="*/ 789 w 817571"/>
                <a:gd name="connsiteY14" fmla="*/ 109538 h 445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7571" h="445293">
                  <a:moveTo>
                    <a:pt x="789" y="109538"/>
                  </a:moveTo>
                  <a:cubicBezTo>
                    <a:pt x="-7546" y="134541"/>
                    <a:pt x="52382" y="171847"/>
                    <a:pt x="74607" y="197644"/>
                  </a:cubicBezTo>
                  <a:cubicBezTo>
                    <a:pt x="96832" y="223441"/>
                    <a:pt x="105167" y="232569"/>
                    <a:pt x="134139" y="264319"/>
                  </a:cubicBezTo>
                  <a:cubicBezTo>
                    <a:pt x="163111" y="296069"/>
                    <a:pt x="210339" y="346869"/>
                    <a:pt x="248439" y="388144"/>
                  </a:cubicBezTo>
                  <a:lnTo>
                    <a:pt x="436558" y="445293"/>
                  </a:lnTo>
                  <a:lnTo>
                    <a:pt x="662776" y="340519"/>
                  </a:lnTo>
                  <a:lnTo>
                    <a:pt x="786601" y="161925"/>
                  </a:lnTo>
                  <a:cubicBezTo>
                    <a:pt x="785807" y="107156"/>
                    <a:pt x="818351" y="54769"/>
                    <a:pt x="817557" y="0"/>
                  </a:cubicBezTo>
                  <a:cubicBezTo>
                    <a:pt x="772094" y="40517"/>
                    <a:pt x="733664" y="80655"/>
                    <a:pt x="681167" y="121551"/>
                  </a:cubicBezTo>
                  <a:cubicBezTo>
                    <a:pt x="628670" y="162447"/>
                    <a:pt x="555246" y="220390"/>
                    <a:pt x="502572" y="245375"/>
                  </a:cubicBezTo>
                  <a:cubicBezTo>
                    <a:pt x="449898" y="270360"/>
                    <a:pt x="408269" y="283783"/>
                    <a:pt x="365120" y="271462"/>
                  </a:cubicBezTo>
                  <a:cubicBezTo>
                    <a:pt x="321971" y="259141"/>
                    <a:pt x="275536" y="203580"/>
                    <a:pt x="243676" y="171451"/>
                  </a:cubicBezTo>
                  <a:cubicBezTo>
                    <a:pt x="211816" y="139322"/>
                    <a:pt x="186263" y="97738"/>
                    <a:pt x="173960" y="78688"/>
                  </a:cubicBezTo>
                  <a:lnTo>
                    <a:pt x="169858" y="57150"/>
                  </a:lnTo>
                  <a:lnTo>
                    <a:pt x="789" y="109538"/>
                  </a:lnTo>
                  <a:close/>
                </a:path>
              </a:pathLst>
            </a:custGeom>
            <a:solidFill>
              <a:srgbClr val="AFD9E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37AD3EA-F56A-47D9-850B-051D995723DF}"/>
                </a:ext>
              </a:extLst>
            </p:cNvPr>
            <p:cNvSpPr/>
            <p:nvPr/>
          </p:nvSpPr>
          <p:spPr>
            <a:xfrm>
              <a:off x="6604000" y="2959100"/>
              <a:ext cx="1315226" cy="889000"/>
            </a:xfrm>
            <a:custGeom>
              <a:avLst/>
              <a:gdLst>
                <a:gd name="connsiteX0" fmla="*/ 508000 w 1312333"/>
                <a:gd name="connsiteY0" fmla="*/ 50800 h 889000"/>
                <a:gd name="connsiteX1" fmla="*/ 677333 w 1312333"/>
                <a:gd name="connsiteY1" fmla="*/ 228600 h 889000"/>
                <a:gd name="connsiteX2" fmla="*/ 804333 w 1312333"/>
                <a:gd name="connsiteY2" fmla="*/ 355600 h 889000"/>
                <a:gd name="connsiteX3" fmla="*/ 880533 w 1312333"/>
                <a:gd name="connsiteY3" fmla="*/ 457200 h 889000"/>
                <a:gd name="connsiteX4" fmla="*/ 982133 w 1312333"/>
                <a:gd name="connsiteY4" fmla="*/ 457200 h 889000"/>
                <a:gd name="connsiteX5" fmla="*/ 1117600 w 1312333"/>
                <a:gd name="connsiteY5" fmla="*/ 372533 h 889000"/>
                <a:gd name="connsiteX6" fmla="*/ 1227667 w 1312333"/>
                <a:gd name="connsiteY6" fmla="*/ 372533 h 889000"/>
                <a:gd name="connsiteX7" fmla="*/ 1312333 w 1312333"/>
                <a:gd name="connsiteY7" fmla="*/ 313267 h 889000"/>
                <a:gd name="connsiteX8" fmla="*/ 1117600 w 1312333"/>
                <a:gd name="connsiteY8" fmla="*/ 846667 h 889000"/>
                <a:gd name="connsiteX9" fmla="*/ 745067 w 1312333"/>
                <a:gd name="connsiteY9" fmla="*/ 889000 h 889000"/>
                <a:gd name="connsiteX10" fmla="*/ 169333 w 1312333"/>
                <a:gd name="connsiteY10" fmla="*/ 338667 h 889000"/>
                <a:gd name="connsiteX11" fmla="*/ 0 w 1312333"/>
                <a:gd name="connsiteY11" fmla="*/ 42333 h 889000"/>
                <a:gd name="connsiteX12" fmla="*/ 237067 w 1312333"/>
                <a:gd name="connsiteY12" fmla="*/ 0 h 889000"/>
                <a:gd name="connsiteX13" fmla="*/ 508000 w 1312333"/>
                <a:gd name="connsiteY13" fmla="*/ 50800 h 889000"/>
                <a:gd name="connsiteX0" fmla="*/ 508000 w 1312333"/>
                <a:gd name="connsiteY0" fmla="*/ 50800 h 889000"/>
                <a:gd name="connsiteX1" fmla="*/ 677333 w 1312333"/>
                <a:gd name="connsiteY1" fmla="*/ 228600 h 889000"/>
                <a:gd name="connsiteX2" fmla="*/ 804333 w 1312333"/>
                <a:gd name="connsiteY2" fmla="*/ 355600 h 889000"/>
                <a:gd name="connsiteX3" fmla="*/ 880533 w 1312333"/>
                <a:gd name="connsiteY3" fmla="*/ 457200 h 889000"/>
                <a:gd name="connsiteX4" fmla="*/ 982133 w 1312333"/>
                <a:gd name="connsiteY4" fmla="*/ 457200 h 889000"/>
                <a:gd name="connsiteX5" fmla="*/ 1117600 w 1312333"/>
                <a:gd name="connsiteY5" fmla="*/ 372533 h 889000"/>
                <a:gd name="connsiteX6" fmla="*/ 1227667 w 1312333"/>
                <a:gd name="connsiteY6" fmla="*/ 372533 h 889000"/>
                <a:gd name="connsiteX7" fmla="*/ 1312333 w 1312333"/>
                <a:gd name="connsiteY7" fmla="*/ 313267 h 889000"/>
                <a:gd name="connsiteX8" fmla="*/ 1117600 w 1312333"/>
                <a:gd name="connsiteY8" fmla="*/ 846667 h 889000"/>
                <a:gd name="connsiteX9" fmla="*/ 745067 w 1312333"/>
                <a:gd name="connsiteY9" fmla="*/ 889000 h 889000"/>
                <a:gd name="connsiteX10" fmla="*/ 169333 w 1312333"/>
                <a:gd name="connsiteY10" fmla="*/ 338667 h 889000"/>
                <a:gd name="connsiteX11" fmla="*/ 0 w 1312333"/>
                <a:gd name="connsiteY11" fmla="*/ 42333 h 889000"/>
                <a:gd name="connsiteX12" fmla="*/ 237067 w 1312333"/>
                <a:gd name="connsiteY12" fmla="*/ 0 h 889000"/>
                <a:gd name="connsiteX13" fmla="*/ 508000 w 1312333"/>
                <a:gd name="connsiteY13" fmla="*/ 50800 h 889000"/>
                <a:gd name="connsiteX0" fmla="*/ 508000 w 1312333"/>
                <a:gd name="connsiteY0" fmla="*/ 50800 h 889000"/>
                <a:gd name="connsiteX1" fmla="*/ 677333 w 1312333"/>
                <a:gd name="connsiteY1" fmla="*/ 228600 h 889000"/>
                <a:gd name="connsiteX2" fmla="*/ 804333 w 1312333"/>
                <a:gd name="connsiteY2" fmla="*/ 355600 h 889000"/>
                <a:gd name="connsiteX3" fmla="*/ 880533 w 1312333"/>
                <a:gd name="connsiteY3" fmla="*/ 457200 h 889000"/>
                <a:gd name="connsiteX4" fmla="*/ 982133 w 1312333"/>
                <a:gd name="connsiteY4" fmla="*/ 457200 h 889000"/>
                <a:gd name="connsiteX5" fmla="*/ 1117600 w 1312333"/>
                <a:gd name="connsiteY5" fmla="*/ 372533 h 889000"/>
                <a:gd name="connsiteX6" fmla="*/ 1227667 w 1312333"/>
                <a:gd name="connsiteY6" fmla="*/ 372533 h 889000"/>
                <a:gd name="connsiteX7" fmla="*/ 1312333 w 1312333"/>
                <a:gd name="connsiteY7" fmla="*/ 313267 h 889000"/>
                <a:gd name="connsiteX8" fmla="*/ 1117600 w 1312333"/>
                <a:gd name="connsiteY8" fmla="*/ 846667 h 889000"/>
                <a:gd name="connsiteX9" fmla="*/ 745067 w 1312333"/>
                <a:gd name="connsiteY9" fmla="*/ 889000 h 889000"/>
                <a:gd name="connsiteX10" fmla="*/ 169333 w 1312333"/>
                <a:gd name="connsiteY10" fmla="*/ 338667 h 889000"/>
                <a:gd name="connsiteX11" fmla="*/ 0 w 1312333"/>
                <a:gd name="connsiteY11" fmla="*/ 42333 h 889000"/>
                <a:gd name="connsiteX12" fmla="*/ 237067 w 1312333"/>
                <a:gd name="connsiteY12" fmla="*/ 0 h 889000"/>
                <a:gd name="connsiteX13" fmla="*/ 508000 w 1312333"/>
                <a:gd name="connsiteY13" fmla="*/ 50800 h 889000"/>
                <a:gd name="connsiteX0" fmla="*/ 508000 w 1312333"/>
                <a:gd name="connsiteY0" fmla="*/ 50800 h 889000"/>
                <a:gd name="connsiteX1" fmla="*/ 677333 w 1312333"/>
                <a:gd name="connsiteY1" fmla="*/ 228600 h 889000"/>
                <a:gd name="connsiteX2" fmla="*/ 804333 w 1312333"/>
                <a:gd name="connsiteY2" fmla="*/ 355600 h 889000"/>
                <a:gd name="connsiteX3" fmla="*/ 880533 w 1312333"/>
                <a:gd name="connsiteY3" fmla="*/ 457200 h 889000"/>
                <a:gd name="connsiteX4" fmla="*/ 982133 w 1312333"/>
                <a:gd name="connsiteY4" fmla="*/ 457200 h 889000"/>
                <a:gd name="connsiteX5" fmla="*/ 1117600 w 1312333"/>
                <a:gd name="connsiteY5" fmla="*/ 372533 h 889000"/>
                <a:gd name="connsiteX6" fmla="*/ 1227667 w 1312333"/>
                <a:gd name="connsiteY6" fmla="*/ 372533 h 889000"/>
                <a:gd name="connsiteX7" fmla="*/ 1312333 w 1312333"/>
                <a:gd name="connsiteY7" fmla="*/ 313267 h 889000"/>
                <a:gd name="connsiteX8" fmla="*/ 1117600 w 1312333"/>
                <a:gd name="connsiteY8" fmla="*/ 846667 h 889000"/>
                <a:gd name="connsiteX9" fmla="*/ 745067 w 1312333"/>
                <a:gd name="connsiteY9" fmla="*/ 889000 h 889000"/>
                <a:gd name="connsiteX10" fmla="*/ 169333 w 1312333"/>
                <a:gd name="connsiteY10" fmla="*/ 338667 h 889000"/>
                <a:gd name="connsiteX11" fmla="*/ 0 w 1312333"/>
                <a:gd name="connsiteY11" fmla="*/ 42333 h 889000"/>
                <a:gd name="connsiteX12" fmla="*/ 237067 w 1312333"/>
                <a:gd name="connsiteY12" fmla="*/ 0 h 889000"/>
                <a:gd name="connsiteX13" fmla="*/ 508000 w 1312333"/>
                <a:gd name="connsiteY13" fmla="*/ 50800 h 889000"/>
                <a:gd name="connsiteX0" fmla="*/ 508000 w 1312333"/>
                <a:gd name="connsiteY0" fmla="*/ 50800 h 889000"/>
                <a:gd name="connsiteX1" fmla="*/ 677333 w 1312333"/>
                <a:gd name="connsiteY1" fmla="*/ 228600 h 889000"/>
                <a:gd name="connsiteX2" fmla="*/ 804333 w 1312333"/>
                <a:gd name="connsiteY2" fmla="*/ 355600 h 889000"/>
                <a:gd name="connsiteX3" fmla="*/ 880533 w 1312333"/>
                <a:gd name="connsiteY3" fmla="*/ 457200 h 889000"/>
                <a:gd name="connsiteX4" fmla="*/ 982133 w 1312333"/>
                <a:gd name="connsiteY4" fmla="*/ 457200 h 889000"/>
                <a:gd name="connsiteX5" fmla="*/ 1117600 w 1312333"/>
                <a:gd name="connsiteY5" fmla="*/ 372533 h 889000"/>
                <a:gd name="connsiteX6" fmla="*/ 1227667 w 1312333"/>
                <a:gd name="connsiteY6" fmla="*/ 372533 h 889000"/>
                <a:gd name="connsiteX7" fmla="*/ 1312333 w 1312333"/>
                <a:gd name="connsiteY7" fmla="*/ 313267 h 889000"/>
                <a:gd name="connsiteX8" fmla="*/ 1117600 w 1312333"/>
                <a:gd name="connsiteY8" fmla="*/ 846667 h 889000"/>
                <a:gd name="connsiteX9" fmla="*/ 745067 w 1312333"/>
                <a:gd name="connsiteY9" fmla="*/ 889000 h 889000"/>
                <a:gd name="connsiteX10" fmla="*/ 169333 w 1312333"/>
                <a:gd name="connsiteY10" fmla="*/ 338667 h 889000"/>
                <a:gd name="connsiteX11" fmla="*/ 0 w 1312333"/>
                <a:gd name="connsiteY11" fmla="*/ 42333 h 889000"/>
                <a:gd name="connsiteX12" fmla="*/ 237067 w 1312333"/>
                <a:gd name="connsiteY12" fmla="*/ 0 h 889000"/>
                <a:gd name="connsiteX13" fmla="*/ 508000 w 1312333"/>
                <a:gd name="connsiteY13" fmla="*/ 50800 h 889000"/>
                <a:gd name="connsiteX0" fmla="*/ 508000 w 1312333"/>
                <a:gd name="connsiteY0" fmla="*/ 50800 h 889000"/>
                <a:gd name="connsiteX1" fmla="*/ 677333 w 1312333"/>
                <a:gd name="connsiteY1" fmla="*/ 228600 h 889000"/>
                <a:gd name="connsiteX2" fmla="*/ 804333 w 1312333"/>
                <a:gd name="connsiteY2" fmla="*/ 355600 h 889000"/>
                <a:gd name="connsiteX3" fmla="*/ 880533 w 1312333"/>
                <a:gd name="connsiteY3" fmla="*/ 457200 h 889000"/>
                <a:gd name="connsiteX4" fmla="*/ 982133 w 1312333"/>
                <a:gd name="connsiteY4" fmla="*/ 457200 h 889000"/>
                <a:gd name="connsiteX5" fmla="*/ 1117600 w 1312333"/>
                <a:gd name="connsiteY5" fmla="*/ 372533 h 889000"/>
                <a:gd name="connsiteX6" fmla="*/ 1227667 w 1312333"/>
                <a:gd name="connsiteY6" fmla="*/ 372533 h 889000"/>
                <a:gd name="connsiteX7" fmla="*/ 1312333 w 1312333"/>
                <a:gd name="connsiteY7" fmla="*/ 313267 h 889000"/>
                <a:gd name="connsiteX8" fmla="*/ 1117600 w 1312333"/>
                <a:gd name="connsiteY8" fmla="*/ 846667 h 889000"/>
                <a:gd name="connsiteX9" fmla="*/ 745067 w 1312333"/>
                <a:gd name="connsiteY9" fmla="*/ 889000 h 889000"/>
                <a:gd name="connsiteX10" fmla="*/ 169333 w 1312333"/>
                <a:gd name="connsiteY10" fmla="*/ 338667 h 889000"/>
                <a:gd name="connsiteX11" fmla="*/ 0 w 1312333"/>
                <a:gd name="connsiteY11" fmla="*/ 42333 h 889000"/>
                <a:gd name="connsiteX12" fmla="*/ 237067 w 1312333"/>
                <a:gd name="connsiteY12" fmla="*/ 0 h 889000"/>
                <a:gd name="connsiteX13" fmla="*/ 508000 w 1312333"/>
                <a:gd name="connsiteY13" fmla="*/ 50800 h 889000"/>
                <a:gd name="connsiteX0" fmla="*/ 508000 w 1315477"/>
                <a:gd name="connsiteY0" fmla="*/ 50800 h 889000"/>
                <a:gd name="connsiteX1" fmla="*/ 677333 w 1315477"/>
                <a:gd name="connsiteY1" fmla="*/ 228600 h 889000"/>
                <a:gd name="connsiteX2" fmla="*/ 804333 w 1315477"/>
                <a:gd name="connsiteY2" fmla="*/ 355600 h 889000"/>
                <a:gd name="connsiteX3" fmla="*/ 880533 w 1315477"/>
                <a:gd name="connsiteY3" fmla="*/ 457200 h 889000"/>
                <a:gd name="connsiteX4" fmla="*/ 982133 w 1315477"/>
                <a:gd name="connsiteY4" fmla="*/ 457200 h 889000"/>
                <a:gd name="connsiteX5" fmla="*/ 1117600 w 1315477"/>
                <a:gd name="connsiteY5" fmla="*/ 372533 h 889000"/>
                <a:gd name="connsiteX6" fmla="*/ 1227667 w 1315477"/>
                <a:gd name="connsiteY6" fmla="*/ 372533 h 889000"/>
                <a:gd name="connsiteX7" fmla="*/ 1312333 w 1315477"/>
                <a:gd name="connsiteY7" fmla="*/ 313267 h 889000"/>
                <a:gd name="connsiteX8" fmla="*/ 1117600 w 1315477"/>
                <a:gd name="connsiteY8" fmla="*/ 846667 h 889000"/>
                <a:gd name="connsiteX9" fmla="*/ 745067 w 1315477"/>
                <a:gd name="connsiteY9" fmla="*/ 889000 h 889000"/>
                <a:gd name="connsiteX10" fmla="*/ 169333 w 1315477"/>
                <a:gd name="connsiteY10" fmla="*/ 338667 h 889000"/>
                <a:gd name="connsiteX11" fmla="*/ 0 w 1315477"/>
                <a:gd name="connsiteY11" fmla="*/ 42333 h 889000"/>
                <a:gd name="connsiteX12" fmla="*/ 237067 w 1315477"/>
                <a:gd name="connsiteY12" fmla="*/ 0 h 889000"/>
                <a:gd name="connsiteX13" fmla="*/ 508000 w 1315477"/>
                <a:gd name="connsiteY13" fmla="*/ 50800 h 889000"/>
                <a:gd name="connsiteX0" fmla="*/ 508000 w 1315251"/>
                <a:gd name="connsiteY0" fmla="*/ 50800 h 889000"/>
                <a:gd name="connsiteX1" fmla="*/ 677333 w 1315251"/>
                <a:gd name="connsiteY1" fmla="*/ 228600 h 889000"/>
                <a:gd name="connsiteX2" fmla="*/ 804333 w 1315251"/>
                <a:gd name="connsiteY2" fmla="*/ 355600 h 889000"/>
                <a:gd name="connsiteX3" fmla="*/ 880533 w 1315251"/>
                <a:gd name="connsiteY3" fmla="*/ 457200 h 889000"/>
                <a:gd name="connsiteX4" fmla="*/ 982133 w 1315251"/>
                <a:gd name="connsiteY4" fmla="*/ 457200 h 889000"/>
                <a:gd name="connsiteX5" fmla="*/ 1131887 w 1315251"/>
                <a:gd name="connsiteY5" fmla="*/ 405871 h 889000"/>
                <a:gd name="connsiteX6" fmla="*/ 1227667 w 1315251"/>
                <a:gd name="connsiteY6" fmla="*/ 372533 h 889000"/>
                <a:gd name="connsiteX7" fmla="*/ 1312333 w 1315251"/>
                <a:gd name="connsiteY7" fmla="*/ 313267 h 889000"/>
                <a:gd name="connsiteX8" fmla="*/ 1117600 w 1315251"/>
                <a:gd name="connsiteY8" fmla="*/ 846667 h 889000"/>
                <a:gd name="connsiteX9" fmla="*/ 745067 w 1315251"/>
                <a:gd name="connsiteY9" fmla="*/ 889000 h 889000"/>
                <a:gd name="connsiteX10" fmla="*/ 169333 w 1315251"/>
                <a:gd name="connsiteY10" fmla="*/ 338667 h 889000"/>
                <a:gd name="connsiteX11" fmla="*/ 0 w 1315251"/>
                <a:gd name="connsiteY11" fmla="*/ 42333 h 889000"/>
                <a:gd name="connsiteX12" fmla="*/ 237067 w 1315251"/>
                <a:gd name="connsiteY12" fmla="*/ 0 h 889000"/>
                <a:gd name="connsiteX13" fmla="*/ 508000 w 1315251"/>
                <a:gd name="connsiteY13" fmla="*/ 50800 h 889000"/>
                <a:gd name="connsiteX0" fmla="*/ 508000 w 1315251"/>
                <a:gd name="connsiteY0" fmla="*/ 50800 h 889000"/>
                <a:gd name="connsiteX1" fmla="*/ 677333 w 1315251"/>
                <a:gd name="connsiteY1" fmla="*/ 228600 h 889000"/>
                <a:gd name="connsiteX2" fmla="*/ 804333 w 1315251"/>
                <a:gd name="connsiteY2" fmla="*/ 355600 h 889000"/>
                <a:gd name="connsiteX3" fmla="*/ 875771 w 1315251"/>
                <a:gd name="connsiteY3" fmla="*/ 452437 h 889000"/>
                <a:gd name="connsiteX4" fmla="*/ 982133 w 1315251"/>
                <a:gd name="connsiteY4" fmla="*/ 457200 h 889000"/>
                <a:gd name="connsiteX5" fmla="*/ 1131887 w 1315251"/>
                <a:gd name="connsiteY5" fmla="*/ 405871 h 889000"/>
                <a:gd name="connsiteX6" fmla="*/ 1227667 w 1315251"/>
                <a:gd name="connsiteY6" fmla="*/ 372533 h 889000"/>
                <a:gd name="connsiteX7" fmla="*/ 1312333 w 1315251"/>
                <a:gd name="connsiteY7" fmla="*/ 313267 h 889000"/>
                <a:gd name="connsiteX8" fmla="*/ 1117600 w 1315251"/>
                <a:gd name="connsiteY8" fmla="*/ 846667 h 889000"/>
                <a:gd name="connsiteX9" fmla="*/ 745067 w 1315251"/>
                <a:gd name="connsiteY9" fmla="*/ 889000 h 889000"/>
                <a:gd name="connsiteX10" fmla="*/ 169333 w 1315251"/>
                <a:gd name="connsiteY10" fmla="*/ 338667 h 889000"/>
                <a:gd name="connsiteX11" fmla="*/ 0 w 1315251"/>
                <a:gd name="connsiteY11" fmla="*/ 42333 h 889000"/>
                <a:gd name="connsiteX12" fmla="*/ 237067 w 1315251"/>
                <a:gd name="connsiteY12" fmla="*/ 0 h 889000"/>
                <a:gd name="connsiteX13" fmla="*/ 508000 w 1315251"/>
                <a:gd name="connsiteY13" fmla="*/ 50800 h 889000"/>
                <a:gd name="connsiteX0" fmla="*/ 508000 w 1315251"/>
                <a:gd name="connsiteY0" fmla="*/ 50800 h 889000"/>
                <a:gd name="connsiteX1" fmla="*/ 677333 w 1315251"/>
                <a:gd name="connsiteY1" fmla="*/ 228600 h 889000"/>
                <a:gd name="connsiteX2" fmla="*/ 770996 w 1315251"/>
                <a:gd name="connsiteY2" fmla="*/ 343694 h 889000"/>
                <a:gd name="connsiteX3" fmla="*/ 875771 w 1315251"/>
                <a:gd name="connsiteY3" fmla="*/ 452437 h 889000"/>
                <a:gd name="connsiteX4" fmla="*/ 982133 w 1315251"/>
                <a:gd name="connsiteY4" fmla="*/ 457200 h 889000"/>
                <a:gd name="connsiteX5" fmla="*/ 1131887 w 1315251"/>
                <a:gd name="connsiteY5" fmla="*/ 405871 h 889000"/>
                <a:gd name="connsiteX6" fmla="*/ 1227667 w 1315251"/>
                <a:gd name="connsiteY6" fmla="*/ 372533 h 889000"/>
                <a:gd name="connsiteX7" fmla="*/ 1312333 w 1315251"/>
                <a:gd name="connsiteY7" fmla="*/ 313267 h 889000"/>
                <a:gd name="connsiteX8" fmla="*/ 1117600 w 1315251"/>
                <a:gd name="connsiteY8" fmla="*/ 846667 h 889000"/>
                <a:gd name="connsiteX9" fmla="*/ 745067 w 1315251"/>
                <a:gd name="connsiteY9" fmla="*/ 889000 h 889000"/>
                <a:gd name="connsiteX10" fmla="*/ 169333 w 1315251"/>
                <a:gd name="connsiteY10" fmla="*/ 338667 h 889000"/>
                <a:gd name="connsiteX11" fmla="*/ 0 w 1315251"/>
                <a:gd name="connsiteY11" fmla="*/ 42333 h 889000"/>
                <a:gd name="connsiteX12" fmla="*/ 237067 w 1315251"/>
                <a:gd name="connsiteY12" fmla="*/ 0 h 889000"/>
                <a:gd name="connsiteX13" fmla="*/ 508000 w 1315251"/>
                <a:gd name="connsiteY13" fmla="*/ 50800 h 889000"/>
                <a:gd name="connsiteX0" fmla="*/ 508000 w 1315226"/>
                <a:gd name="connsiteY0" fmla="*/ 50800 h 889000"/>
                <a:gd name="connsiteX1" fmla="*/ 677333 w 1315226"/>
                <a:gd name="connsiteY1" fmla="*/ 228600 h 889000"/>
                <a:gd name="connsiteX2" fmla="*/ 770996 w 1315226"/>
                <a:gd name="connsiteY2" fmla="*/ 343694 h 889000"/>
                <a:gd name="connsiteX3" fmla="*/ 875771 w 1315226"/>
                <a:gd name="connsiteY3" fmla="*/ 452437 h 889000"/>
                <a:gd name="connsiteX4" fmla="*/ 982133 w 1315226"/>
                <a:gd name="connsiteY4" fmla="*/ 457200 h 889000"/>
                <a:gd name="connsiteX5" fmla="*/ 1136650 w 1315226"/>
                <a:gd name="connsiteY5" fmla="*/ 420159 h 889000"/>
                <a:gd name="connsiteX6" fmla="*/ 1227667 w 1315226"/>
                <a:gd name="connsiteY6" fmla="*/ 372533 h 889000"/>
                <a:gd name="connsiteX7" fmla="*/ 1312333 w 1315226"/>
                <a:gd name="connsiteY7" fmla="*/ 313267 h 889000"/>
                <a:gd name="connsiteX8" fmla="*/ 1117600 w 1315226"/>
                <a:gd name="connsiteY8" fmla="*/ 846667 h 889000"/>
                <a:gd name="connsiteX9" fmla="*/ 745067 w 1315226"/>
                <a:gd name="connsiteY9" fmla="*/ 889000 h 889000"/>
                <a:gd name="connsiteX10" fmla="*/ 169333 w 1315226"/>
                <a:gd name="connsiteY10" fmla="*/ 338667 h 889000"/>
                <a:gd name="connsiteX11" fmla="*/ 0 w 1315226"/>
                <a:gd name="connsiteY11" fmla="*/ 42333 h 889000"/>
                <a:gd name="connsiteX12" fmla="*/ 237067 w 1315226"/>
                <a:gd name="connsiteY12" fmla="*/ 0 h 889000"/>
                <a:gd name="connsiteX13" fmla="*/ 508000 w 1315226"/>
                <a:gd name="connsiteY13" fmla="*/ 50800 h 889000"/>
                <a:gd name="connsiteX0" fmla="*/ 508000 w 1315226"/>
                <a:gd name="connsiteY0" fmla="*/ 50800 h 889000"/>
                <a:gd name="connsiteX1" fmla="*/ 677333 w 1315226"/>
                <a:gd name="connsiteY1" fmla="*/ 228600 h 889000"/>
                <a:gd name="connsiteX2" fmla="*/ 770996 w 1315226"/>
                <a:gd name="connsiteY2" fmla="*/ 343694 h 889000"/>
                <a:gd name="connsiteX3" fmla="*/ 878152 w 1315226"/>
                <a:gd name="connsiteY3" fmla="*/ 473868 h 889000"/>
                <a:gd name="connsiteX4" fmla="*/ 982133 w 1315226"/>
                <a:gd name="connsiteY4" fmla="*/ 457200 h 889000"/>
                <a:gd name="connsiteX5" fmla="*/ 1136650 w 1315226"/>
                <a:gd name="connsiteY5" fmla="*/ 420159 h 889000"/>
                <a:gd name="connsiteX6" fmla="*/ 1227667 w 1315226"/>
                <a:gd name="connsiteY6" fmla="*/ 372533 h 889000"/>
                <a:gd name="connsiteX7" fmla="*/ 1312333 w 1315226"/>
                <a:gd name="connsiteY7" fmla="*/ 313267 h 889000"/>
                <a:gd name="connsiteX8" fmla="*/ 1117600 w 1315226"/>
                <a:gd name="connsiteY8" fmla="*/ 846667 h 889000"/>
                <a:gd name="connsiteX9" fmla="*/ 745067 w 1315226"/>
                <a:gd name="connsiteY9" fmla="*/ 889000 h 889000"/>
                <a:gd name="connsiteX10" fmla="*/ 169333 w 1315226"/>
                <a:gd name="connsiteY10" fmla="*/ 338667 h 889000"/>
                <a:gd name="connsiteX11" fmla="*/ 0 w 1315226"/>
                <a:gd name="connsiteY11" fmla="*/ 42333 h 889000"/>
                <a:gd name="connsiteX12" fmla="*/ 237067 w 1315226"/>
                <a:gd name="connsiteY12" fmla="*/ 0 h 889000"/>
                <a:gd name="connsiteX13" fmla="*/ 508000 w 1315226"/>
                <a:gd name="connsiteY13" fmla="*/ 50800 h 889000"/>
                <a:gd name="connsiteX0" fmla="*/ 508000 w 1315226"/>
                <a:gd name="connsiteY0" fmla="*/ 50800 h 889000"/>
                <a:gd name="connsiteX1" fmla="*/ 677333 w 1315226"/>
                <a:gd name="connsiteY1" fmla="*/ 228600 h 889000"/>
                <a:gd name="connsiteX2" fmla="*/ 770996 w 1315226"/>
                <a:gd name="connsiteY2" fmla="*/ 343694 h 889000"/>
                <a:gd name="connsiteX3" fmla="*/ 878152 w 1315226"/>
                <a:gd name="connsiteY3" fmla="*/ 473868 h 889000"/>
                <a:gd name="connsiteX4" fmla="*/ 989277 w 1315226"/>
                <a:gd name="connsiteY4" fmla="*/ 466725 h 889000"/>
                <a:gd name="connsiteX5" fmla="*/ 1136650 w 1315226"/>
                <a:gd name="connsiteY5" fmla="*/ 420159 h 889000"/>
                <a:gd name="connsiteX6" fmla="*/ 1227667 w 1315226"/>
                <a:gd name="connsiteY6" fmla="*/ 372533 h 889000"/>
                <a:gd name="connsiteX7" fmla="*/ 1312333 w 1315226"/>
                <a:gd name="connsiteY7" fmla="*/ 313267 h 889000"/>
                <a:gd name="connsiteX8" fmla="*/ 1117600 w 1315226"/>
                <a:gd name="connsiteY8" fmla="*/ 846667 h 889000"/>
                <a:gd name="connsiteX9" fmla="*/ 745067 w 1315226"/>
                <a:gd name="connsiteY9" fmla="*/ 889000 h 889000"/>
                <a:gd name="connsiteX10" fmla="*/ 169333 w 1315226"/>
                <a:gd name="connsiteY10" fmla="*/ 338667 h 889000"/>
                <a:gd name="connsiteX11" fmla="*/ 0 w 1315226"/>
                <a:gd name="connsiteY11" fmla="*/ 42333 h 889000"/>
                <a:gd name="connsiteX12" fmla="*/ 237067 w 1315226"/>
                <a:gd name="connsiteY12" fmla="*/ 0 h 889000"/>
                <a:gd name="connsiteX13" fmla="*/ 508000 w 1315226"/>
                <a:gd name="connsiteY13" fmla="*/ 50800 h 889000"/>
                <a:gd name="connsiteX0" fmla="*/ 508000 w 1315226"/>
                <a:gd name="connsiteY0" fmla="*/ 50800 h 889000"/>
                <a:gd name="connsiteX1" fmla="*/ 677333 w 1315226"/>
                <a:gd name="connsiteY1" fmla="*/ 228600 h 889000"/>
                <a:gd name="connsiteX2" fmla="*/ 770996 w 1315226"/>
                <a:gd name="connsiteY2" fmla="*/ 343694 h 889000"/>
                <a:gd name="connsiteX3" fmla="*/ 886618 w 1315226"/>
                <a:gd name="connsiteY3" fmla="*/ 448468 h 889000"/>
                <a:gd name="connsiteX4" fmla="*/ 989277 w 1315226"/>
                <a:gd name="connsiteY4" fmla="*/ 466725 h 889000"/>
                <a:gd name="connsiteX5" fmla="*/ 1136650 w 1315226"/>
                <a:gd name="connsiteY5" fmla="*/ 420159 h 889000"/>
                <a:gd name="connsiteX6" fmla="*/ 1227667 w 1315226"/>
                <a:gd name="connsiteY6" fmla="*/ 372533 h 889000"/>
                <a:gd name="connsiteX7" fmla="*/ 1312333 w 1315226"/>
                <a:gd name="connsiteY7" fmla="*/ 313267 h 889000"/>
                <a:gd name="connsiteX8" fmla="*/ 1117600 w 1315226"/>
                <a:gd name="connsiteY8" fmla="*/ 846667 h 889000"/>
                <a:gd name="connsiteX9" fmla="*/ 745067 w 1315226"/>
                <a:gd name="connsiteY9" fmla="*/ 889000 h 889000"/>
                <a:gd name="connsiteX10" fmla="*/ 169333 w 1315226"/>
                <a:gd name="connsiteY10" fmla="*/ 338667 h 889000"/>
                <a:gd name="connsiteX11" fmla="*/ 0 w 1315226"/>
                <a:gd name="connsiteY11" fmla="*/ 42333 h 889000"/>
                <a:gd name="connsiteX12" fmla="*/ 237067 w 1315226"/>
                <a:gd name="connsiteY12" fmla="*/ 0 h 889000"/>
                <a:gd name="connsiteX13" fmla="*/ 508000 w 1315226"/>
                <a:gd name="connsiteY13" fmla="*/ 50800 h 889000"/>
                <a:gd name="connsiteX0" fmla="*/ 508000 w 1315226"/>
                <a:gd name="connsiteY0" fmla="*/ 50800 h 889000"/>
                <a:gd name="connsiteX1" fmla="*/ 677333 w 1315226"/>
                <a:gd name="connsiteY1" fmla="*/ 228600 h 889000"/>
                <a:gd name="connsiteX2" fmla="*/ 770996 w 1315226"/>
                <a:gd name="connsiteY2" fmla="*/ 343694 h 889000"/>
                <a:gd name="connsiteX3" fmla="*/ 886618 w 1315226"/>
                <a:gd name="connsiteY3" fmla="*/ 448468 h 889000"/>
                <a:gd name="connsiteX4" fmla="*/ 1014677 w 1315226"/>
                <a:gd name="connsiteY4" fmla="*/ 449791 h 889000"/>
                <a:gd name="connsiteX5" fmla="*/ 1136650 w 1315226"/>
                <a:gd name="connsiteY5" fmla="*/ 420159 h 889000"/>
                <a:gd name="connsiteX6" fmla="*/ 1227667 w 1315226"/>
                <a:gd name="connsiteY6" fmla="*/ 372533 h 889000"/>
                <a:gd name="connsiteX7" fmla="*/ 1312333 w 1315226"/>
                <a:gd name="connsiteY7" fmla="*/ 313267 h 889000"/>
                <a:gd name="connsiteX8" fmla="*/ 1117600 w 1315226"/>
                <a:gd name="connsiteY8" fmla="*/ 846667 h 889000"/>
                <a:gd name="connsiteX9" fmla="*/ 745067 w 1315226"/>
                <a:gd name="connsiteY9" fmla="*/ 889000 h 889000"/>
                <a:gd name="connsiteX10" fmla="*/ 169333 w 1315226"/>
                <a:gd name="connsiteY10" fmla="*/ 338667 h 889000"/>
                <a:gd name="connsiteX11" fmla="*/ 0 w 1315226"/>
                <a:gd name="connsiteY11" fmla="*/ 42333 h 889000"/>
                <a:gd name="connsiteX12" fmla="*/ 237067 w 1315226"/>
                <a:gd name="connsiteY12" fmla="*/ 0 h 889000"/>
                <a:gd name="connsiteX13" fmla="*/ 508000 w 1315226"/>
                <a:gd name="connsiteY13" fmla="*/ 50800 h 88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15226" h="889000">
                  <a:moveTo>
                    <a:pt x="508000" y="50800"/>
                  </a:moveTo>
                  <a:cubicBezTo>
                    <a:pt x="581378" y="88900"/>
                    <a:pt x="633500" y="179784"/>
                    <a:pt x="677333" y="228600"/>
                  </a:cubicBezTo>
                  <a:cubicBezTo>
                    <a:pt x="721166" y="277416"/>
                    <a:pt x="736115" y="307049"/>
                    <a:pt x="770996" y="343694"/>
                  </a:cubicBezTo>
                  <a:cubicBezTo>
                    <a:pt x="805877" y="380339"/>
                    <a:pt x="846005" y="430785"/>
                    <a:pt x="886618" y="448468"/>
                  </a:cubicBezTo>
                  <a:cubicBezTo>
                    <a:pt x="927231" y="466151"/>
                    <a:pt x="973005" y="454509"/>
                    <a:pt x="1014677" y="449791"/>
                  </a:cubicBezTo>
                  <a:cubicBezTo>
                    <a:pt x="1056349" y="445073"/>
                    <a:pt x="1101152" y="433035"/>
                    <a:pt x="1136650" y="420159"/>
                  </a:cubicBezTo>
                  <a:cubicBezTo>
                    <a:pt x="1172148" y="407283"/>
                    <a:pt x="1198387" y="390348"/>
                    <a:pt x="1227667" y="372533"/>
                  </a:cubicBezTo>
                  <a:cubicBezTo>
                    <a:pt x="1256947" y="354718"/>
                    <a:pt x="1330677" y="234245"/>
                    <a:pt x="1312333" y="313267"/>
                  </a:cubicBezTo>
                  <a:lnTo>
                    <a:pt x="1117600" y="846667"/>
                  </a:lnTo>
                  <a:lnTo>
                    <a:pt x="745067" y="889000"/>
                  </a:lnTo>
                  <a:lnTo>
                    <a:pt x="169333" y="338667"/>
                  </a:lnTo>
                  <a:lnTo>
                    <a:pt x="0" y="42333"/>
                  </a:lnTo>
                  <a:lnTo>
                    <a:pt x="237067" y="0"/>
                  </a:lnTo>
                  <a:lnTo>
                    <a:pt x="508000" y="50800"/>
                  </a:lnTo>
                  <a:close/>
                </a:path>
              </a:pathLst>
            </a:custGeom>
            <a:solidFill>
              <a:srgbClr val="BDA1A6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9FD838D-D8BF-4DFD-98D3-DD5D3581BDE9}"/>
                </a:ext>
              </a:extLst>
            </p:cNvPr>
            <p:cNvSpPr/>
            <p:nvPr/>
          </p:nvSpPr>
          <p:spPr>
            <a:xfrm>
              <a:off x="8298656" y="1849141"/>
              <a:ext cx="350044" cy="604837"/>
            </a:xfrm>
            <a:custGeom>
              <a:avLst/>
              <a:gdLst>
                <a:gd name="connsiteX0" fmla="*/ 354806 w 366712"/>
                <a:gd name="connsiteY0" fmla="*/ 0 h 604837"/>
                <a:gd name="connsiteX1" fmla="*/ 292893 w 366712"/>
                <a:gd name="connsiteY1" fmla="*/ 21431 h 604837"/>
                <a:gd name="connsiteX2" fmla="*/ 254793 w 366712"/>
                <a:gd name="connsiteY2" fmla="*/ 50006 h 604837"/>
                <a:gd name="connsiteX3" fmla="*/ 211931 w 366712"/>
                <a:gd name="connsiteY3" fmla="*/ 90487 h 604837"/>
                <a:gd name="connsiteX4" fmla="*/ 183356 w 366712"/>
                <a:gd name="connsiteY4" fmla="*/ 135731 h 604837"/>
                <a:gd name="connsiteX5" fmla="*/ 166687 w 366712"/>
                <a:gd name="connsiteY5" fmla="*/ 159543 h 604837"/>
                <a:gd name="connsiteX6" fmla="*/ 161925 w 366712"/>
                <a:gd name="connsiteY6" fmla="*/ 190500 h 604837"/>
                <a:gd name="connsiteX7" fmla="*/ 126206 w 366712"/>
                <a:gd name="connsiteY7" fmla="*/ 242887 h 604837"/>
                <a:gd name="connsiteX8" fmla="*/ 90487 w 366712"/>
                <a:gd name="connsiteY8" fmla="*/ 300037 h 604837"/>
                <a:gd name="connsiteX9" fmla="*/ 54768 w 366712"/>
                <a:gd name="connsiteY9" fmla="*/ 371475 h 604837"/>
                <a:gd name="connsiteX10" fmla="*/ 28575 w 366712"/>
                <a:gd name="connsiteY10" fmla="*/ 428625 h 604837"/>
                <a:gd name="connsiteX11" fmla="*/ 0 w 366712"/>
                <a:gd name="connsiteY11" fmla="*/ 502443 h 604837"/>
                <a:gd name="connsiteX12" fmla="*/ 9525 w 366712"/>
                <a:gd name="connsiteY12" fmla="*/ 528637 h 604837"/>
                <a:gd name="connsiteX13" fmla="*/ 16668 w 366712"/>
                <a:gd name="connsiteY13" fmla="*/ 573881 h 604837"/>
                <a:gd name="connsiteX14" fmla="*/ 26193 w 366712"/>
                <a:gd name="connsiteY14" fmla="*/ 604837 h 604837"/>
                <a:gd name="connsiteX15" fmla="*/ 311943 w 366712"/>
                <a:gd name="connsiteY15" fmla="*/ 204787 h 604837"/>
                <a:gd name="connsiteX16" fmla="*/ 366712 w 366712"/>
                <a:gd name="connsiteY16" fmla="*/ 69056 h 604837"/>
                <a:gd name="connsiteX17" fmla="*/ 354806 w 366712"/>
                <a:gd name="connsiteY17" fmla="*/ 0 h 604837"/>
                <a:gd name="connsiteX0" fmla="*/ 355425 w 367331"/>
                <a:gd name="connsiteY0" fmla="*/ 0 h 604837"/>
                <a:gd name="connsiteX1" fmla="*/ 293512 w 367331"/>
                <a:gd name="connsiteY1" fmla="*/ 21431 h 604837"/>
                <a:gd name="connsiteX2" fmla="*/ 255412 w 367331"/>
                <a:gd name="connsiteY2" fmla="*/ 50006 h 604837"/>
                <a:gd name="connsiteX3" fmla="*/ 212550 w 367331"/>
                <a:gd name="connsiteY3" fmla="*/ 90487 h 604837"/>
                <a:gd name="connsiteX4" fmla="*/ 183975 w 367331"/>
                <a:gd name="connsiteY4" fmla="*/ 135731 h 604837"/>
                <a:gd name="connsiteX5" fmla="*/ 167306 w 367331"/>
                <a:gd name="connsiteY5" fmla="*/ 159543 h 604837"/>
                <a:gd name="connsiteX6" fmla="*/ 162544 w 367331"/>
                <a:gd name="connsiteY6" fmla="*/ 190500 h 604837"/>
                <a:gd name="connsiteX7" fmla="*/ 126825 w 367331"/>
                <a:gd name="connsiteY7" fmla="*/ 242887 h 604837"/>
                <a:gd name="connsiteX8" fmla="*/ 91106 w 367331"/>
                <a:gd name="connsiteY8" fmla="*/ 300037 h 604837"/>
                <a:gd name="connsiteX9" fmla="*/ 55387 w 367331"/>
                <a:gd name="connsiteY9" fmla="*/ 371475 h 604837"/>
                <a:gd name="connsiteX10" fmla="*/ 29194 w 367331"/>
                <a:gd name="connsiteY10" fmla="*/ 428625 h 604837"/>
                <a:gd name="connsiteX11" fmla="*/ 619 w 367331"/>
                <a:gd name="connsiteY11" fmla="*/ 502443 h 604837"/>
                <a:gd name="connsiteX12" fmla="*/ 10144 w 367331"/>
                <a:gd name="connsiteY12" fmla="*/ 528637 h 604837"/>
                <a:gd name="connsiteX13" fmla="*/ 17287 w 367331"/>
                <a:gd name="connsiteY13" fmla="*/ 573881 h 604837"/>
                <a:gd name="connsiteX14" fmla="*/ 26812 w 367331"/>
                <a:gd name="connsiteY14" fmla="*/ 604837 h 604837"/>
                <a:gd name="connsiteX15" fmla="*/ 312562 w 367331"/>
                <a:gd name="connsiteY15" fmla="*/ 204787 h 604837"/>
                <a:gd name="connsiteX16" fmla="*/ 367331 w 367331"/>
                <a:gd name="connsiteY16" fmla="*/ 69056 h 604837"/>
                <a:gd name="connsiteX17" fmla="*/ 355425 w 367331"/>
                <a:gd name="connsiteY17" fmla="*/ 0 h 604837"/>
                <a:gd name="connsiteX0" fmla="*/ 356087 w 367993"/>
                <a:gd name="connsiteY0" fmla="*/ 0 h 604837"/>
                <a:gd name="connsiteX1" fmla="*/ 294174 w 367993"/>
                <a:gd name="connsiteY1" fmla="*/ 21431 h 604837"/>
                <a:gd name="connsiteX2" fmla="*/ 256074 w 367993"/>
                <a:gd name="connsiteY2" fmla="*/ 50006 h 604837"/>
                <a:gd name="connsiteX3" fmla="*/ 213212 w 367993"/>
                <a:gd name="connsiteY3" fmla="*/ 90487 h 604837"/>
                <a:gd name="connsiteX4" fmla="*/ 184637 w 367993"/>
                <a:gd name="connsiteY4" fmla="*/ 135731 h 604837"/>
                <a:gd name="connsiteX5" fmla="*/ 167968 w 367993"/>
                <a:gd name="connsiteY5" fmla="*/ 159543 h 604837"/>
                <a:gd name="connsiteX6" fmla="*/ 163206 w 367993"/>
                <a:gd name="connsiteY6" fmla="*/ 190500 h 604837"/>
                <a:gd name="connsiteX7" fmla="*/ 127487 w 367993"/>
                <a:gd name="connsiteY7" fmla="*/ 242887 h 604837"/>
                <a:gd name="connsiteX8" fmla="*/ 91768 w 367993"/>
                <a:gd name="connsiteY8" fmla="*/ 300037 h 604837"/>
                <a:gd name="connsiteX9" fmla="*/ 56049 w 367993"/>
                <a:gd name="connsiteY9" fmla="*/ 371475 h 604837"/>
                <a:gd name="connsiteX10" fmla="*/ 41762 w 367993"/>
                <a:gd name="connsiteY10" fmla="*/ 442912 h 604837"/>
                <a:gd name="connsiteX11" fmla="*/ 1281 w 367993"/>
                <a:gd name="connsiteY11" fmla="*/ 502443 h 604837"/>
                <a:gd name="connsiteX12" fmla="*/ 10806 w 367993"/>
                <a:gd name="connsiteY12" fmla="*/ 528637 h 604837"/>
                <a:gd name="connsiteX13" fmla="*/ 17949 w 367993"/>
                <a:gd name="connsiteY13" fmla="*/ 573881 h 604837"/>
                <a:gd name="connsiteX14" fmla="*/ 27474 w 367993"/>
                <a:gd name="connsiteY14" fmla="*/ 604837 h 604837"/>
                <a:gd name="connsiteX15" fmla="*/ 313224 w 367993"/>
                <a:gd name="connsiteY15" fmla="*/ 204787 h 604837"/>
                <a:gd name="connsiteX16" fmla="*/ 367993 w 367993"/>
                <a:gd name="connsiteY16" fmla="*/ 69056 h 604837"/>
                <a:gd name="connsiteX17" fmla="*/ 356087 w 367993"/>
                <a:gd name="connsiteY17" fmla="*/ 0 h 604837"/>
                <a:gd name="connsiteX0" fmla="*/ 345636 w 357542"/>
                <a:gd name="connsiteY0" fmla="*/ 0 h 604837"/>
                <a:gd name="connsiteX1" fmla="*/ 283723 w 357542"/>
                <a:gd name="connsiteY1" fmla="*/ 21431 h 604837"/>
                <a:gd name="connsiteX2" fmla="*/ 245623 w 357542"/>
                <a:gd name="connsiteY2" fmla="*/ 50006 h 604837"/>
                <a:gd name="connsiteX3" fmla="*/ 202761 w 357542"/>
                <a:gd name="connsiteY3" fmla="*/ 90487 h 604837"/>
                <a:gd name="connsiteX4" fmla="*/ 174186 w 357542"/>
                <a:gd name="connsiteY4" fmla="*/ 135731 h 604837"/>
                <a:gd name="connsiteX5" fmla="*/ 157517 w 357542"/>
                <a:gd name="connsiteY5" fmla="*/ 159543 h 604837"/>
                <a:gd name="connsiteX6" fmla="*/ 152755 w 357542"/>
                <a:gd name="connsiteY6" fmla="*/ 190500 h 604837"/>
                <a:gd name="connsiteX7" fmla="*/ 117036 w 357542"/>
                <a:gd name="connsiteY7" fmla="*/ 242887 h 604837"/>
                <a:gd name="connsiteX8" fmla="*/ 81317 w 357542"/>
                <a:gd name="connsiteY8" fmla="*/ 300037 h 604837"/>
                <a:gd name="connsiteX9" fmla="*/ 45598 w 357542"/>
                <a:gd name="connsiteY9" fmla="*/ 371475 h 604837"/>
                <a:gd name="connsiteX10" fmla="*/ 31311 w 357542"/>
                <a:gd name="connsiteY10" fmla="*/ 442912 h 604837"/>
                <a:gd name="connsiteX11" fmla="*/ 17024 w 357542"/>
                <a:gd name="connsiteY11" fmla="*/ 504824 h 604837"/>
                <a:gd name="connsiteX12" fmla="*/ 355 w 357542"/>
                <a:gd name="connsiteY12" fmla="*/ 528637 h 604837"/>
                <a:gd name="connsiteX13" fmla="*/ 7498 w 357542"/>
                <a:gd name="connsiteY13" fmla="*/ 573881 h 604837"/>
                <a:gd name="connsiteX14" fmla="*/ 17023 w 357542"/>
                <a:gd name="connsiteY14" fmla="*/ 604837 h 604837"/>
                <a:gd name="connsiteX15" fmla="*/ 302773 w 357542"/>
                <a:gd name="connsiteY15" fmla="*/ 204787 h 604837"/>
                <a:gd name="connsiteX16" fmla="*/ 357542 w 357542"/>
                <a:gd name="connsiteY16" fmla="*/ 69056 h 604837"/>
                <a:gd name="connsiteX17" fmla="*/ 345636 w 357542"/>
                <a:gd name="connsiteY17" fmla="*/ 0 h 604837"/>
                <a:gd name="connsiteX0" fmla="*/ 345636 w 357542"/>
                <a:gd name="connsiteY0" fmla="*/ 0 h 604837"/>
                <a:gd name="connsiteX1" fmla="*/ 283723 w 357542"/>
                <a:gd name="connsiteY1" fmla="*/ 21431 h 604837"/>
                <a:gd name="connsiteX2" fmla="*/ 245623 w 357542"/>
                <a:gd name="connsiteY2" fmla="*/ 50006 h 604837"/>
                <a:gd name="connsiteX3" fmla="*/ 202761 w 357542"/>
                <a:gd name="connsiteY3" fmla="*/ 90487 h 604837"/>
                <a:gd name="connsiteX4" fmla="*/ 174186 w 357542"/>
                <a:gd name="connsiteY4" fmla="*/ 135731 h 604837"/>
                <a:gd name="connsiteX5" fmla="*/ 157517 w 357542"/>
                <a:gd name="connsiteY5" fmla="*/ 159543 h 604837"/>
                <a:gd name="connsiteX6" fmla="*/ 152755 w 357542"/>
                <a:gd name="connsiteY6" fmla="*/ 190500 h 604837"/>
                <a:gd name="connsiteX7" fmla="*/ 117036 w 357542"/>
                <a:gd name="connsiteY7" fmla="*/ 242887 h 604837"/>
                <a:gd name="connsiteX8" fmla="*/ 81317 w 357542"/>
                <a:gd name="connsiteY8" fmla="*/ 300037 h 604837"/>
                <a:gd name="connsiteX9" fmla="*/ 45598 w 357542"/>
                <a:gd name="connsiteY9" fmla="*/ 371475 h 604837"/>
                <a:gd name="connsiteX10" fmla="*/ 31311 w 357542"/>
                <a:gd name="connsiteY10" fmla="*/ 442912 h 604837"/>
                <a:gd name="connsiteX11" fmla="*/ 17024 w 357542"/>
                <a:gd name="connsiteY11" fmla="*/ 504824 h 604837"/>
                <a:gd name="connsiteX12" fmla="*/ 355 w 357542"/>
                <a:gd name="connsiteY12" fmla="*/ 528637 h 604837"/>
                <a:gd name="connsiteX13" fmla="*/ 7498 w 357542"/>
                <a:gd name="connsiteY13" fmla="*/ 573881 h 604837"/>
                <a:gd name="connsiteX14" fmla="*/ 17023 w 357542"/>
                <a:gd name="connsiteY14" fmla="*/ 604837 h 604837"/>
                <a:gd name="connsiteX15" fmla="*/ 302773 w 357542"/>
                <a:gd name="connsiteY15" fmla="*/ 204787 h 604837"/>
                <a:gd name="connsiteX16" fmla="*/ 357542 w 357542"/>
                <a:gd name="connsiteY16" fmla="*/ 69056 h 604837"/>
                <a:gd name="connsiteX17" fmla="*/ 345636 w 357542"/>
                <a:gd name="connsiteY17" fmla="*/ 0 h 604837"/>
                <a:gd name="connsiteX0" fmla="*/ 338138 w 350044"/>
                <a:gd name="connsiteY0" fmla="*/ 0 h 604837"/>
                <a:gd name="connsiteX1" fmla="*/ 276225 w 350044"/>
                <a:gd name="connsiteY1" fmla="*/ 21431 h 604837"/>
                <a:gd name="connsiteX2" fmla="*/ 238125 w 350044"/>
                <a:gd name="connsiteY2" fmla="*/ 50006 h 604837"/>
                <a:gd name="connsiteX3" fmla="*/ 195263 w 350044"/>
                <a:gd name="connsiteY3" fmla="*/ 90487 h 604837"/>
                <a:gd name="connsiteX4" fmla="*/ 166688 w 350044"/>
                <a:gd name="connsiteY4" fmla="*/ 135731 h 604837"/>
                <a:gd name="connsiteX5" fmla="*/ 150019 w 350044"/>
                <a:gd name="connsiteY5" fmla="*/ 159543 h 604837"/>
                <a:gd name="connsiteX6" fmla="*/ 145257 w 350044"/>
                <a:gd name="connsiteY6" fmla="*/ 190500 h 604837"/>
                <a:gd name="connsiteX7" fmla="*/ 109538 w 350044"/>
                <a:gd name="connsiteY7" fmla="*/ 242887 h 604837"/>
                <a:gd name="connsiteX8" fmla="*/ 73819 w 350044"/>
                <a:gd name="connsiteY8" fmla="*/ 300037 h 604837"/>
                <a:gd name="connsiteX9" fmla="*/ 38100 w 350044"/>
                <a:gd name="connsiteY9" fmla="*/ 371475 h 604837"/>
                <a:gd name="connsiteX10" fmla="*/ 23813 w 350044"/>
                <a:gd name="connsiteY10" fmla="*/ 442912 h 604837"/>
                <a:gd name="connsiteX11" fmla="*/ 9526 w 350044"/>
                <a:gd name="connsiteY11" fmla="*/ 504824 h 604837"/>
                <a:gd name="connsiteX12" fmla="*/ 0 w 350044"/>
                <a:gd name="connsiteY12" fmla="*/ 573881 h 604837"/>
                <a:gd name="connsiteX13" fmla="*/ 9525 w 350044"/>
                <a:gd name="connsiteY13" fmla="*/ 604837 h 604837"/>
                <a:gd name="connsiteX14" fmla="*/ 295275 w 350044"/>
                <a:gd name="connsiteY14" fmla="*/ 204787 h 604837"/>
                <a:gd name="connsiteX15" fmla="*/ 350044 w 350044"/>
                <a:gd name="connsiteY15" fmla="*/ 69056 h 604837"/>
                <a:gd name="connsiteX16" fmla="*/ 338138 w 350044"/>
                <a:gd name="connsiteY16" fmla="*/ 0 h 604837"/>
                <a:gd name="connsiteX0" fmla="*/ 338138 w 350044"/>
                <a:gd name="connsiteY0" fmla="*/ 0 h 604837"/>
                <a:gd name="connsiteX1" fmla="*/ 276225 w 350044"/>
                <a:gd name="connsiteY1" fmla="*/ 21431 h 604837"/>
                <a:gd name="connsiteX2" fmla="*/ 238125 w 350044"/>
                <a:gd name="connsiteY2" fmla="*/ 50006 h 604837"/>
                <a:gd name="connsiteX3" fmla="*/ 195263 w 350044"/>
                <a:gd name="connsiteY3" fmla="*/ 90487 h 604837"/>
                <a:gd name="connsiteX4" fmla="*/ 166688 w 350044"/>
                <a:gd name="connsiteY4" fmla="*/ 135731 h 604837"/>
                <a:gd name="connsiteX5" fmla="*/ 150019 w 350044"/>
                <a:gd name="connsiteY5" fmla="*/ 159543 h 604837"/>
                <a:gd name="connsiteX6" fmla="*/ 135732 w 350044"/>
                <a:gd name="connsiteY6" fmla="*/ 197644 h 604837"/>
                <a:gd name="connsiteX7" fmla="*/ 109538 w 350044"/>
                <a:gd name="connsiteY7" fmla="*/ 242887 h 604837"/>
                <a:gd name="connsiteX8" fmla="*/ 73819 w 350044"/>
                <a:gd name="connsiteY8" fmla="*/ 300037 h 604837"/>
                <a:gd name="connsiteX9" fmla="*/ 38100 w 350044"/>
                <a:gd name="connsiteY9" fmla="*/ 371475 h 604837"/>
                <a:gd name="connsiteX10" fmla="*/ 23813 w 350044"/>
                <a:gd name="connsiteY10" fmla="*/ 442912 h 604837"/>
                <a:gd name="connsiteX11" fmla="*/ 9526 w 350044"/>
                <a:gd name="connsiteY11" fmla="*/ 504824 h 604837"/>
                <a:gd name="connsiteX12" fmla="*/ 0 w 350044"/>
                <a:gd name="connsiteY12" fmla="*/ 573881 h 604837"/>
                <a:gd name="connsiteX13" fmla="*/ 9525 w 350044"/>
                <a:gd name="connsiteY13" fmla="*/ 604837 h 604837"/>
                <a:gd name="connsiteX14" fmla="*/ 295275 w 350044"/>
                <a:gd name="connsiteY14" fmla="*/ 204787 h 604837"/>
                <a:gd name="connsiteX15" fmla="*/ 350044 w 350044"/>
                <a:gd name="connsiteY15" fmla="*/ 69056 h 604837"/>
                <a:gd name="connsiteX16" fmla="*/ 338138 w 350044"/>
                <a:gd name="connsiteY16" fmla="*/ 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0044" h="604837">
                  <a:moveTo>
                    <a:pt x="338138" y="0"/>
                  </a:moveTo>
                  <a:lnTo>
                    <a:pt x="276225" y="21431"/>
                  </a:lnTo>
                  <a:lnTo>
                    <a:pt x="238125" y="50006"/>
                  </a:lnTo>
                  <a:lnTo>
                    <a:pt x="195263" y="90487"/>
                  </a:lnTo>
                  <a:lnTo>
                    <a:pt x="166688" y="135731"/>
                  </a:lnTo>
                  <a:lnTo>
                    <a:pt x="150019" y="159543"/>
                  </a:lnTo>
                  <a:lnTo>
                    <a:pt x="135732" y="197644"/>
                  </a:lnTo>
                  <a:lnTo>
                    <a:pt x="109538" y="242887"/>
                  </a:lnTo>
                  <a:lnTo>
                    <a:pt x="73819" y="300037"/>
                  </a:lnTo>
                  <a:cubicBezTo>
                    <a:pt x="61913" y="321468"/>
                    <a:pt x="46434" y="347663"/>
                    <a:pt x="38100" y="371475"/>
                  </a:cubicBezTo>
                  <a:cubicBezTo>
                    <a:pt x="29766" y="395287"/>
                    <a:pt x="28575" y="420687"/>
                    <a:pt x="23813" y="442912"/>
                  </a:cubicBezTo>
                  <a:cubicBezTo>
                    <a:pt x="14685" y="464740"/>
                    <a:pt x="13495" y="482996"/>
                    <a:pt x="9526" y="504824"/>
                  </a:cubicBezTo>
                  <a:cubicBezTo>
                    <a:pt x="5557" y="526652"/>
                    <a:pt x="0" y="557212"/>
                    <a:pt x="0" y="573881"/>
                  </a:cubicBezTo>
                  <a:lnTo>
                    <a:pt x="9525" y="604837"/>
                  </a:lnTo>
                  <a:lnTo>
                    <a:pt x="295275" y="204787"/>
                  </a:lnTo>
                  <a:lnTo>
                    <a:pt x="350044" y="69056"/>
                  </a:lnTo>
                  <a:lnTo>
                    <a:pt x="338138" y="0"/>
                  </a:lnTo>
                  <a:close/>
                </a:path>
              </a:pathLst>
            </a:custGeom>
            <a:solidFill>
              <a:srgbClr val="AFD9E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AE3D423-C475-45B7-897E-CEB52B5470FA}"/>
                </a:ext>
              </a:extLst>
            </p:cNvPr>
            <p:cNvSpPr/>
            <p:nvPr/>
          </p:nvSpPr>
          <p:spPr>
            <a:xfrm>
              <a:off x="7672652" y="1568153"/>
              <a:ext cx="1080824" cy="2200275"/>
            </a:xfrm>
            <a:custGeom>
              <a:avLst/>
              <a:gdLst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419100 w 1081087"/>
                <a:gd name="connsiteY17" fmla="*/ 1195388 h 1833563"/>
                <a:gd name="connsiteX18" fmla="*/ 371475 w 1081087"/>
                <a:gd name="connsiteY18" fmla="*/ 1223963 h 1833563"/>
                <a:gd name="connsiteX19" fmla="*/ 338137 w 1081087"/>
                <a:gd name="connsiteY19" fmla="*/ 1247775 h 1833563"/>
                <a:gd name="connsiteX20" fmla="*/ 309562 w 1081087"/>
                <a:gd name="connsiteY20" fmla="*/ 1338263 h 1833563"/>
                <a:gd name="connsiteX21" fmla="*/ 309562 w 1081087"/>
                <a:gd name="connsiteY21" fmla="*/ 1404938 h 1833563"/>
                <a:gd name="connsiteX22" fmla="*/ 257175 w 1081087"/>
                <a:gd name="connsiteY22" fmla="*/ 1471613 h 1833563"/>
                <a:gd name="connsiteX23" fmla="*/ 209550 w 1081087"/>
                <a:gd name="connsiteY23" fmla="*/ 1504950 h 1833563"/>
                <a:gd name="connsiteX24" fmla="*/ 109537 w 1081087"/>
                <a:gd name="connsiteY24" fmla="*/ 1566863 h 1833563"/>
                <a:gd name="connsiteX25" fmla="*/ 95250 w 1081087"/>
                <a:gd name="connsiteY25" fmla="*/ 1614488 h 1833563"/>
                <a:gd name="connsiteX26" fmla="*/ 66675 w 1081087"/>
                <a:gd name="connsiteY26" fmla="*/ 1666875 h 1833563"/>
                <a:gd name="connsiteX27" fmla="*/ 47625 w 1081087"/>
                <a:gd name="connsiteY27" fmla="*/ 1709738 h 1833563"/>
                <a:gd name="connsiteX28" fmla="*/ 0 w 1081087"/>
                <a:gd name="connsiteY28" fmla="*/ 1833563 h 1833563"/>
                <a:gd name="connsiteX29" fmla="*/ 228600 w 1081087"/>
                <a:gd name="connsiteY29" fmla="*/ 1776413 h 1833563"/>
                <a:gd name="connsiteX30" fmla="*/ 495300 w 1081087"/>
                <a:gd name="connsiteY30" fmla="*/ 1543050 h 1833563"/>
                <a:gd name="connsiteX31" fmla="*/ 533400 w 1081087"/>
                <a:gd name="connsiteY31" fmla="*/ 1495425 h 1833563"/>
                <a:gd name="connsiteX32" fmla="*/ 676275 w 1081087"/>
                <a:gd name="connsiteY32" fmla="*/ 1214438 h 1833563"/>
                <a:gd name="connsiteX33" fmla="*/ 700087 w 1081087"/>
                <a:gd name="connsiteY33" fmla="*/ 1176338 h 1833563"/>
                <a:gd name="connsiteX34" fmla="*/ 714375 w 1081087"/>
                <a:gd name="connsiteY34" fmla="*/ 1157288 h 1833563"/>
                <a:gd name="connsiteX35" fmla="*/ 814387 w 1081087"/>
                <a:gd name="connsiteY35" fmla="*/ 1000125 h 1833563"/>
                <a:gd name="connsiteX36" fmla="*/ 933450 w 1081087"/>
                <a:gd name="connsiteY36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419100 w 1081087"/>
                <a:gd name="connsiteY17" fmla="*/ 1195388 h 1833563"/>
                <a:gd name="connsiteX18" fmla="*/ 371475 w 1081087"/>
                <a:gd name="connsiteY18" fmla="*/ 1223963 h 1833563"/>
                <a:gd name="connsiteX19" fmla="*/ 338137 w 1081087"/>
                <a:gd name="connsiteY19" fmla="*/ 1247775 h 1833563"/>
                <a:gd name="connsiteX20" fmla="*/ 309562 w 1081087"/>
                <a:gd name="connsiteY20" fmla="*/ 1338263 h 1833563"/>
                <a:gd name="connsiteX21" fmla="*/ 309562 w 1081087"/>
                <a:gd name="connsiteY21" fmla="*/ 1404938 h 1833563"/>
                <a:gd name="connsiteX22" fmla="*/ 257175 w 1081087"/>
                <a:gd name="connsiteY22" fmla="*/ 1471613 h 1833563"/>
                <a:gd name="connsiteX23" fmla="*/ 209550 w 1081087"/>
                <a:gd name="connsiteY23" fmla="*/ 1504950 h 1833563"/>
                <a:gd name="connsiteX24" fmla="*/ 109537 w 1081087"/>
                <a:gd name="connsiteY24" fmla="*/ 1566863 h 1833563"/>
                <a:gd name="connsiteX25" fmla="*/ 95250 w 1081087"/>
                <a:gd name="connsiteY25" fmla="*/ 1614488 h 1833563"/>
                <a:gd name="connsiteX26" fmla="*/ 66675 w 1081087"/>
                <a:gd name="connsiteY26" fmla="*/ 1666875 h 1833563"/>
                <a:gd name="connsiteX27" fmla="*/ 47625 w 1081087"/>
                <a:gd name="connsiteY27" fmla="*/ 1709738 h 1833563"/>
                <a:gd name="connsiteX28" fmla="*/ 0 w 1081087"/>
                <a:gd name="connsiteY28" fmla="*/ 1833563 h 1833563"/>
                <a:gd name="connsiteX29" fmla="*/ 228600 w 1081087"/>
                <a:gd name="connsiteY29" fmla="*/ 1776413 h 1833563"/>
                <a:gd name="connsiteX30" fmla="*/ 495300 w 1081087"/>
                <a:gd name="connsiteY30" fmla="*/ 1543050 h 1833563"/>
                <a:gd name="connsiteX31" fmla="*/ 533400 w 1081087"/>
                <a:gd name="connsiteY31" fmla="*/ 1495425 h 1833563"/>
                <a:gd name="connsiteX32" fmla="*/ 676275 w 1081087"/>
                <a:gd name="connsiteY32" fmla="*/ 1214438 h 1833563"/>
                <a:gd name="connsiteX33" fmla="*/ 700087 w 1081087"/>
                <a:gd name="connsiteY33" fmla="*/ 1176338 h 1833563"/>
                <a:gd name="connsiteX34" fmla="*/ 714375 w 1081087"/>
                <a:gd name="connsiteY34" fmla="*/ 1157288 h 1833563"/>
                <a:gd name="connsiteX35" fmla="*/ 814387 w 1081087"/>
                <a:gd name="connsiteY35" fmla="*/ 1000125 h 1833563"/>
                <a:gd name="connsiteX36" fmla="*/ 933450 w 1081087"/>
                <a:gd name="connsiteY36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419100 w 1081087"/>
                <a:gd name="connsiteY17" fmla="*/ 1195388 h 1833563"/>
                <a:gd name="connsiteX18" fmla="*/ 371475 w 1081087"/>
                <a:gd name="connsiteY18" fmla="*/ 1223963 h 1833563"/>
                <a:gd name="connsiteX19" fmla="*/ 338137 w 1081087"/>
                <a:gd name="connsiteY19" fmla="*/ 1247775 h 1833563"/>
                <a:gd name="connsiteX20" fmla="*/ 309562 w 1081087"/>
                <a:gd name="connsiteY20" fmla="*/ 1338263 h 1833563"/>
                <a:gd name="connsiteX21" fmla="*/ 309562 w 1081087"/>
                <a:gd name="connsiteY21" fmla="*/ 1404938 h 1833563"/>
                <a:gd name="connsiteX22" fmla="*/ 257175 w 1081087"/>
                <a:gd name="connsiteY22" fmla="*/ 1471613 h 1833563"/>
                <a:gd name="connsiteX23" fmla="*/ 209550 w 1081087"/>
                <a:gd name="connsiteY23" fmla="*/ 1504950 h 1833563"/>
                <a:gd name="connsiteX24" fmla="*/ 109537 w 1081087"/>
                <a:gd name="connsiteY24" fmla="*/ 1566863 h 1833563"/>
                <a:gd name="connsiteX25" fmla="*/ 95250 w 1081087"/>
                <a:gd name="connsiteY25" fmla="*/ 1614488 h 1833563"/>
                <a:gd name="connsiteX26" fmla="*/ 66675 w 1081087"/>
                <a:gd name="connsiteY26" fmla="*/ 1666875 h 1833563"/>
                <a:gd name="connsiteX27" fmla="*/ 47625 w 1081087"/>
                <a:gd name="connsiteY27" fmla="*/ 1709738 h 1833563"/>
                <a:gd name="connsiteX28" fmla="*/ 0 w 1081087"/>
                <a:gd name="connsiteY28" fmla="*/ 1833563 h 1833563"/>
                <a:gd name="connsiteX29" fmla="*/ 228600 w 1081087"/>
                <a:gd name="connsiteY29" fmla="*/ 1776413 h 1833563"/>
                <a:gd name="connsiteX30" fmla="*/ 495300 w 1081087"/>
                <a:gd name="connsiteY30" fmla="*/ 1543050 h 1833563"/>
                <a:gd name="connsiteX31" fmla="*/ 533400 w 1081087"/>
                <a:gd name="connsiteY31" fmla="*/ 1495425 h 1833563"/>
                <a:gd name="connsiteX32" fmla="*/ 676275 w 1081087"/>
                <a:gd name="connsiteY32" fmla="*/ 1214438 h 1833563"/>
                <a:gd name="connsiteX33" fmla="*/ 700087 w 1081087"/>
                <a:gd name="connsiteY33" fmla="*/ 1176338 h 1833563"/>
                <a:gd name="connsiteX34" fmla="*/ 714375 w 1081087"/>
                <a:gd name="connsiteY34" fmla="*/ 1157288 h 1833563"/>
                <a:gd name="connsiteX35" fmla="*/ 814387 w 1081087"/>
                <a:gd name="connsiteY35" fmla="*/ 1000125 h 1833563"/>
                <a:gd name="connsiteX36" fmla="*/ 933450 w 1081087"/>
                <a:gd name="connsiteY36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419100 w 1081087"/>
                <a:gd name="connsiteY17" fmla="*/ 1195388 h 1833563"/>
                <a:gd name="connsiteX18" fmla="*/ 371475 w 1081087"/>
                <a:gd name="connsiteY18" fmla="*/ 1223963 h 1833563"/>
                <a:gd name="connsiteX19" fmla="*/ 338137 w 1081087"/>
                <a:gd name="connsiteY19" fmla="*/ 1247775 h 1833563"/>
                <a:gd name="connsiteX20" fmla="*/ 309562 w 1081087"/>
                <a:gd name="connsiteY20" fmla="*/ 1338263 h 1833563"/>
                <a:gd name="connsiteX21" fmla="*/ 309562 w 1081087"/>
                <a:gd name="connsiteY21" fmla="*/ 1404938 h 1833563"/>
                <a:gd name="connsiteX22" fmla="*/ 257175 w 1081087"/>
                <a:gd name="connsiteY22" fmla="*/ 1471613 h 1833563"/>
                <a:gd name="connsiteX23" fmla="*/ 209550 w 1081087"/>
                <a:gd name="connsiteY23" fmla="*/ 1504950 h 1833563"/>
                <a:gd name="connsiteX24" fmla="*/ 109537 w 1081087"/>
                <a:gd name="connsiteY24" fmla="*/ 1566863 h 1833563"/>
                <a:gd name="connsiteX25" fmla="*/ 95250 w 1081087"/>
                <a:gd name="connsiteY25" fmla="*/ 1614488 h 1833563"/>
                <a:gd name="connsiteX26" fmla="*/ 66675 w 1081087"/>
                <a:gd name="connsiteY26" fmla="*/ 1666875 h 1833563"/>
                <a:gd name="connsiteX27" fmla="*/ 47625 w 1081087"/>
                <a:gd name="connsiteY27" fmla="*/ 1709738 h 1833563"/>
                <a:gd name="connsiteX28" fmla="*/ 0 w 1081087"/>
                <a:gd name="connsiteY28" fmla="*/ 1833563 h 1833563"/>
                <a:gd name="connsiteX29" fmla="*/ 228600 w 1081087"/>
                <a:gd name="connsiteY29" fmla="*/ 1776413 h 1833563"/>
                <a:gd name="connsiteX30" fmla="*/ 495300 w 1081087"/>
                <a:gd name="connsiteY30" fmla="*/ 1543050 h 1833563"/>
                <a:gd name="connsiteX31" fmla="*/ 533400 w 1081087"/>
                <a:gd name="connsiteY31" fmla="*/ 1495425 h 1833563"/>
                <a:gd name="connsiteX32" fmla="*/ 676275 w 1081087"/>
                <a:gd name="connsiteY32" fmla="*/ 1214438 h 1833563"/>
                <a:gd name="connsiteX33" fmla="*/ 700087 w 1081087"/>
                <a:gd name="connsiteY33" fmla="*/ 1176338 h 1833563"/>
                <a:gd name="connsiteX34" fmla="*/ 714375 w 1081087"/>
                <a:gd name="connsiteY34" fmla="*/ 1157288 h 1833563"/>
                <a:gd name="connsiteX35" fmla="*/ 814387 w 1081087"/>
                <a:gd name="connsiteY35" fmla="*/ 1000125 h 1833563"/>
                <a:gd name="connsiteX36" fmla="*/ 933450 w 1081087"/>
                <a:gd name="connsiteY36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419100 w 1081087"/>
                <a:gd name="connsiteY17" fmla="*/ 1195388 h 1833563"/>
                <a:gd name="connsiteX18" fmla="*/ 371475 w 1081087"/>
                <a:gd name="connsiteY18" fmla="*/ 1223963 h 1833563"/>
                <a:gd name="connsiteX19" fmla="*/ 338137 w 1081087"/>
                <a:gd name="connsiteY19" fmla="*/ 1247775 h 1833563"/>
                <a:gd name="connsiteX20" fmla="*/ 309562 w 1081087"/>
                <a:gd name="connsiteY20" fmla="*/ 1338263 h 1833563"/>
                <a:gd name="connsiteX21" fmla="*/ 309562 w 1081087"/>
                <a:gd name="connsiteY21" fmla="*/ 1404938 h 1833563"/>
                <a:gd name="connsiteX22" fmla="*/ 257175 w 1081087"/>
                <a:gd name="connsiteY22" fmla="*/ 1471613 h 1833563"/>
                <a:gd name="connsiteX23" fmla="*/ 209550 w 1081087"/>
                <a:gd name="connsiteY23" fmla="*/ 1504950 h 1833563"/>
                <a:gd name="connsiteX24" fmla="*/ 109537 w 1081087"/>
                <a:gd name="connsiteY24" fmla="*/ 1566863 h 1833563"/>
                <a:gd name="connsiteX25" fmla="*/ 95250 w 1081087"/>
                <a:gd name="connsiteY25" fmla="*/ 1614488 h 1833563"/>
                <a:gd name="connsiteX26" fmla="*/ 66675 w 1081087"/>
                <a:gd name="connsiteY26" fmla="*/ 1666875 h 1833563"/>
                <a:gd name="connsiteX27" fmla="*/ 47625 w 1081087"/>
                <a:gd name="connsiteY27" fmla="*/ 1709738 h 1833563"/>
                <a:gd name="connsiteX28" fmla="*/ 0 w 1081087"/>
                <a:gd name="connsiteY28" fmla="*/ 1833563 h 1833563"/>
                <a:gd name="connsiteX29" fmla="*/ 228600 w 1081087"/>
                <a:gd name="connsiteY29" fmla="*/ 1776413 h 1833563"/>
                <a:gd name="connsiteX30" fmla="*/ 495300 w 1081087"/>
                <a:gd name="connsiteY30" fmla="*/ 1543050 h 1833563"/>
                <a:gd name="connsiteX31" fmla="*/ 533400 w 1081087"/>
                <a:gd name="connsiteY31" fmla="*/ 1495425 h 1833563"/>
                <a:gd name="connsiteX32" fmla="*/ 676275 w 1081087"/>
                <a:gd name="connsiteY32" fmla="*/ 1214438 h 1833563"/>
                <a:gd name="connsiteX33" fmla="*/ 700087 w 1081087"/>
                <a:gd name="connsiteY33" fmla="*/ 1176338 h 1833563"/>
                <a:gd name="connsiteX34" fmla="*/ 714375 w 1081087"/>
                <a:gd name="connsiteY34" fmla="*/ 1157288 h 1833563"/>
                <a:gd name="connsiteX35" fmla="*/ 814387 w 1081087"/>
                <a:gd name="connsiteY35" fmla="*/ 1000125 h 1833563"/>
                <a:gd name="connsiteX36" fmla="*/ 933450 w 1081087"/>
                <a:gd name="connsiteY36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419100 w 1081087"/>
                <a:gd name="connsiteY17" fmla="*/ 1195388 h 1833563"/>
                <a:gd name="connsiteX18" fmla="*/ 371475 w 1081087"/>
                <a:gd name="connsiteY18" fmla="*/ 1223963 h 1833563"/>
                <a:gd name="connsiteX19" fmla="*/ 338137 w 1081087"/>
                <a:gd name="connsiteY19" fmla="*/ 1247775 h 1833563"/>
                <a:gd name="connsiteX20" fmla="*/ 309562 w 1081087"/>
                <a:gd name="connsiteY20" fmla="*/ 1338263 h 1833563"/>
                <a:gd name="connsiteX21" fmla="*/ 309562 w 1081087"/>
                <a:gd name="connsiteY21" fmla="*/ 1404938 h 1833563"/>
                <a:gd name="connsiteX22" fmla="*/ 257175 w 1081087"/>
                <a:gd name="connsiteY22" fmla="*/ 1471613 h 1833563"/>
                <a:gd name="connsiteX23" fmla="*/ 209550 w 1081087"/>
                <a:gd name="connsiteY23" fmla="*/ 1504950 h 1833563"/>
                <a:gd name="connsiteX24" fmla="*/ 109537 w 1081087"/>
                <a:gd name="connsiteY24" fmla="*/ 1566863 h 1833563"/>
                <a:gd name="connsiteX25" fmla="*/ 95250 w 1081087"/>
                <a:gd name="connsiteY25" fmla="*/ 1614488 h 1833563"/>
                <a:gd name="connsiteX26" fmla="*/ 66675 w 1081087"/>
                <a:gd name="connsiteY26" fmla="*/ 1666875 h 1833563"/>
                <a:gd name="connsiteX27" fmla="*/ 47625 w 1081087"/>
                <a:gd name="connsiteY27" fmla="*/ 1709738 h 1833563"/>
                <a:gd name="connsiteX28" fmla="*/ 0 w 1081087"/>
                <a:gd name="connsiteY28" fmla="*/ 1833563 h 1833563"/>
                <a:gd name="connsiteX29" fmla="*/ 228600 w 1081087"/>
                <a:gd name="connsiteY29" fmla="*/ 1776413 h 1833563"/>
                <a:gd name="connsiteX30" fmla="*/ 495300 w 1081087"/>
                <a:gd name="connsiteY30" fmla="*/ 1543050 h 1833563"/>
                <a:gd name="connsiteX31" fmla="*/ 533400 w 1081087"/>
                <a:gd name="connsiteY31" fmla="*/ 1495425 h 1833563"/>
                <a:gd name="connsiteX32" fmla="*/ 676275 w 1081087"/>
                <a:gd name="connsiteY32" fmla="*/ 1214438 h 1833563"/>
                <a:gd name="connsiteX33" fmla="*/ 700087 w 1081087"/>
                <a:gd name="connsiteY33" fmla="*/ 1176338 h 1833563"/>
                <a:gd name="connsiteX34" fmla="*/ 714375 w 1081087"/>
                <a:gd name="connsiteY34" fmla="*/ 1157288 h 1833563"/>
                <a:gd name="connsiteX35" fmla="*/ 814387 w 1081087"/>
                <a:gd name="connsiteY35" fmla="*/ 1000125 h 1833563"/>
                <a:gd name="connsiteX36" fmla="*/ 933450 w 1081087"/>
                <a:gd name="connsiteY36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419100 w 1081087"/>
                <a:gd name="connsiteY17" fmla="*/ 1195388 h 1833563"/>
                <a:gd name="connsiteX18" fmla="*/ 371475 w 1081087"/>
                <a:gd name="connsiteY18" fmla="*/ 1223963 h 1833563"/>
                <a:gd name="connsiteX19" fmla="*/ 338137 w 1081087"/>
                <a:gd name="connsiteY19" fmla="*/ 1247775 h 1833563"/>
                <a:gd name="connsiteX20" fmla="*/ 309562 w 1081087"/>
                <a:gd name="connsiteY20" fmla="*/ 1338263 h 1833563"/>
                <a:gd name="connsiteX21" fmla="*/ 309562 w 1081087"/>
                <a:gd name="connsiteY21" fmla="*/ 1404938 h 1833563"/>
                <a:gd name="connsiteX22" fmla="*/ 257175 w 1081087"/>
                <a:gd name="connsiteY22" fmla="*/ 1471613 h 1833563"/>
                <a:gd name="connsiteX23" fmla="*/ 209550 w 1081087"/>
                <a:gd name="connsiteY23" fmla="*/ 1504950 h 1833563"/>
                <a:gd name="connsiteX24" fmla="*/ 109537 w 1081087"/>
                <a:gd name="connsiteY24" fmla="*/ 1566863 h 1833563"/>
                <a:gd name="connsiteX25" fmla="*/ 95250 w 1081087"/>
                <a:gd name="connsiteY25" fmla="*/ 1614488 h 1833563"/>
                <a:gd name="connsiteX26" fmla="*/ 66675 w 1081087"/>
                <a:gd name="connsiteY26" fmla="*/ 1666875 h 1833563"/>
                <a:gd name="connsiteX27" fmla="*/ 47625 w 1081087"/>
                <a:gd name="connsiteY27" fmla="*/ 1709738 h 1833563"/>
                <a:gd name="connsiteX28" fmla="*/ 0 w 1081087"/>
                <a:gd name="connsiteY28" fmla="*/ 1833563 h 1833563"/>
                <a:gd name="connsiteX29" fmla="*/ 228600 w 1081087"/>
                <a:gd name="connsiteY29" fmla="*/ 1776413 h 1833563"/>
                <a:gd name="connsiteX30" fmla="*/ 495300 w 1081087"/>
                <a:gd name="connsiteY30" fmla="*/ 1543050 h 1833563"/>
                <a:gd name="connsiteX31" fmla="*/ 533400 w 1081087"/>
                <a:gd name="connsiteY31" fmla="*/ 1495425 h 1833563"/>
                <a:gd name="connsiteX32" fmla="*/ 676275 w 1081087"/>
                <a:gd name="connsiteY32" fmla="*/ 1214438 h 1833563"/>
                <a:gd name="connsiteX33" fmla="*/ 700087 w 1081087"/>
                <a:gd name="connsiteY33" fmla="*/ 1176338 h 1833563"/>
                <a:gd name="connsiteX34" fmla="*/ 714375 w 1081087"/>
                <a:gd name="connsiteY34" fmla="*/ 1157288 h 1833563"/>
                <a:gd name="connsiteX35" fmla="*/ 814387 w 1081087"/>
                <a:gd name="connsiteY35" fmla="*/ 1000125 h 1833563"/>
                <a:gd name="connsiteX36" fmla="*/ 933450 w 1081087"/>
                <a:gd name="connsiteY36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419100 w 1081087"/>
                <a:gd name="connsiteY17" fmla="*/ 1195388 h 1833563"/>
                <a:gd name="connsiteX18" fmla="*/ 371475 w 1081087"/>
                <a:gd name="connsiteY18" fmla="*/ 1223963 h 1833563"/>
                <a:gd name="connsiteX19" fmla="*/ 338137 w 1081087"/>
                <a:gd name="connsiteY19" fmla="*/ 1247775 h 1833563"/>
                <a:gd name="connsiteX20" fmla="*/ 309562 w 1081087"/>
                <a:gd name="connsiteY20" fmla="*/ 1338263 h 1833563"/>
                <a:gd name="connsiteX21" fmla="*/ 309562 w 1081087"/>
                <a:gd name="connsiteY21" fmla="*/ 1404938 h 1833563"/>
                <a:gd name="connsiteX22" fmla="*/ 257175 w 1081087"/>
                <a:gd name="connsiteY22" fmla="*/ 1471613 h 1833563"/>
                <a:gd name="connsiteX23" fmla="*/ 209550 w 1081087"/>
                <a:gd name="connsiteY23" fmla="*/ 1504950 h 1833563"/>
                <a:gd name="connsiteX24" fmla="*/ 109537 w 1081087"/>
                <a:gd name="connsiteY24" fmla="*/ 1566863 h 1833563"/>
                <a:gd name="connsiteX25" fmla="*/ 78582 w 1081087"/>
                <a:gd name="connsiteY25" fmla="*/ 1624013 h 1833563"/>
                <a:gd name="connsiteX26" fmla="*/ 66675 w 1081087"/>
                <a:gd name="connsiteY26" fmla="*/ 1666875 h 1833563"/>
                <a:gd name="connsiteX27" fmla="*/ 47625 w 1081087"/>
                <a:gd name="connsiteY27" fmla="*/ 1709738 h 1833563"/>
                <a:gd name="connsiteX28" fmla="*/ 0 w 1081087"/>
                <a:gd name="connsiteY28" fmla="*/ 1833563 h 1833563"/>
                <a:gd name="connsiteX29" fmla="*/ 228600 w 1081087"/>
                <a:gd name="connsiteY29" fmla="*/ 1776413 h 1833563"/>
                <a:gd name="connsiteX30" fmla="*/ 495300 w 1081087"/>
                <a:gd name="connsiteY30" fmla="*/ 1543050 h 1833563"/>
                <a:gd name="connsiteX31" fmla="*/ 533400 w 1081087"/>
                <a:gd name="connsiteY31" fmla="*/ 1495425 h 1833563"/>
                <a:gd name="connsiteX32" fmla="*/ 676275 w 1081087"/>
                <a:gd name="connsiteY32" fmla="*/ 1214438 h 1833563"/>
                <a:gd name="connsiteX33" fmla="*/ 700087 w 1081087"/>
                <a:gd name="connsiteY33" fmla="*/ 1176338 h 1833563"/>
                <a:gd name="connsiteX34" fmla="*/ 714375 w 1081087"/>
                <a:gd name="connsiteY34" fmla="*/ 1157288 h 1833563"/>
                <a:gd name="connsiteX35" fmla="*/ 814387 w 1081087"/>
                <a:gd name="connsiteY35" fmla="*/ 1000125 h 1833563"/>
                <a:gd name="connsiteX36" fmla="*/ 933450 w 1081087"/>
                <a:gd name="connsiteY36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419100 w 1081087"/>
                <a:gd name="connsiteY17" fmla="*/ 1195388 h 1833563"/>
                <a:gd name="connsiteX18" fmla="*/ 371475 w 1081087"/>
                <a:gd name="connsiteY18" fmla="*/ 1223963 h 1833563"/>
                <a:gd name="connsiteX19" fmla="*/ 338137 w 1081087"/>
                <a:gd name="connsiteY19" fmla="*/ 1247775 h 1833563"/>
                <a:gd name="connsiteX20" fmla="*/ 309562 w 1081087"/>
                <a:gd name="connsiteY20" fmla="*/ 1338263 h 1833563"/>
                <a:gd name="connsiteX21" fmla="*/ 309562 w 1081087"/>
                <a:gd name="connsiteY21" fmla="*/ 1404938 h 1833563"/>
                <a:gd name="connsiteX22" fmla="*/ 257175 w 1081087"/>
                <a:gd name="connsiteY22" fmla="*/ 1471613 h 1833563"/>
                <a:gd name="connsiteX23" fmla="*/ 209550 w 1081087"/>
                <a:gd name="connsiteY23" fmla="*/ 1504950 h 1833563"/>
                <a:gd name="connsiteX24" fmla="*/ 128587 w 1081087"/>
                <a:gd name="connsiteY24" fmla="*/ 1566863 h 1833563"/>
                <a:gd name="connsiteX25" fmla="*/ 78582 w 1081087"/>
                <a:gd name="connsiteY25" fmla="*/ 1624013 h 1833563"/>
                <a:gd name="connsiteX26" fmla="*/ 66675 w 1081087"/>
                <a:gd name="connsiteY26" fmla="*/ 1666875 h 1833563"/>
                <a:gd name="connsiteX27" fmla="*/ 47625 w 1081087"/>
                <a:gd name="connsiteY27" fmla="*/ 1709738 h 1833563"/>
                <a:gd name="connsiteX28" fmla="*/ 0 w 1081087"/>
                <a:gd name="connsiteY28" fmla="*/ 1833563 h 1833563"/>
                <a:gd name="connsiteX29" fmla="*/ 228600 w 1081087"/>
                <a:gd name="connsiteY29" fmla="*/ 1776413 h 1833563"/>
                <a:gd name="connsiteX30" fmla="*/ 495300 w 1081087"/>
                <a:gd name="connsiteY30" fmla="*/ 1543050 h 1833563"/>
                <a:gd name="connsiteX31" fmla="*/ 533400 w 1081087"/>
                <a:gd name="connsiteY31" fmla="*/ 1495425 h 1833563"/>
                <a:gd name="connsiteX32" fmla="*/ 676275 w 1081087"/>
                <a:gd name="connsiteY32" fmla="*/ 1214438 h 1833563"/>
                <a:gd name="connsiteX33" fmla="*/ 700087 w 1081087"/>
                <a:gd name="connsiteY33" fmla="*/ 1176338 h 1833563"/>
                <a:gd name="connsiteX34" fmla="*/ 714375 w 1081087"/>
                <a:gd name="connsiteY34" fmla="*/ 1157288 h 1833563"/>
                <a:gd name="connsiteX35" fmla="*/ 814387 w 1081087"/>
                <a:gd name="connsiteY35" fmla="*/ 1000125 h 1833563"/>
                <a:gd name="connsiteX36" fmla="*/ 933450 w 1081087"/>
                <a:gd name="connsiteY36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371475 w 1081087"/>
                <a:gd name="connsiteY17" fmla="*/ 1223963 h 1833563"/>
                <a:gd name="connsiteX18" fmla="*/ 338137 w 1081087"/>
                <a:gd name="connsiteY18" fmla="*/ 1247775 h 1833563"/>
                <a:gd name="connsiteX19" fmla="*/ 309562 w 1081087"/>
                <a:gd name="connsiteY19" fmla="*/ 1338263 h 1833563"/>
                <a:gd name="connsiteX20" fmla="*/ 309562 w 1081087"/>
                <a:gd name="connsiteY20" fmla="*/ 1404938 h 1833563"/>
                <a:gd name="connsiteX21" fmla="*/ 257175 w 1081087"/>
                <a:gd name="connsiteY21" fmla="*/ 1471613 h 1833563"/>
                <a:gd name="connsiteX22" fmla="*/ 209550 w 1081087"/>
                <a:gd name="connsiteY22" fmla="*/ 1504950 h 1833563"/>
                <a:gd name="connsiteX23" fmla="*/ 128587 w 1081087"/>
                <a:gd name="connsiteY23" fmla="*/ 1566863 h 1833563"/>
                <a:gd name="connsiteX24" fmla="*/ 78582 w 1081087"/>
                <a:gd name="connsiteY24" fmla="*/ 1624013 h 1833563"/>
                <a:gd name="connsiteX25" fmla="*/ 66675 w 1081087"/>
                <a:gd name="connsiteY25" fmla="*/ 1666875 h 1833563"/>
                <a:gd name="connsiteX26" fmla="*/ 47625 w 1081087"/>
                <a:gd name="connsiteY26" fmla="*/ 1709738 h 1833563"/>
                <a:gd name="connsiteX27" fmla="*/ 0 w 1081087"/>
                <a:gd name="connsiteY27" fmla="*/ 1833563 h 1833563"/>
                <a:gd name="connsiteX28" fmla="*/ 228600 w 1081087"/>
                <a:gd name="connsiteY28" fmla="*/ 1776413 h 1833563"/>
                <a:gd name="connsiteX29" fmla="*/ 495300 w 1081087"/>
                <a:gd name="connsiteY29" fmla="*/ 1543050 h 1833563"/>
                <a:gd name="connsiteX30" fmla="*/ 533400 w 1081087"/>
                <a:gd name="connsiteY30" fmla="*/ 1495425 h 1833563"/>
                <a:gd name="connsiteX31" fmla="*/ 676275 w 1081087"/>
                <a:gd name="connsiteY31" fmla="*/ 1214438 h 1833563"/>
                <a:gd name="connsiteX32" fmla="*/ 700087 w 1081087"/>
                <a:gd name="connsiteY32" fmla="*/ 1176338 h 1833563"/>
                <a:gd name="connsiteX33" fmla="*/ 714375 w 1081087"/>
                <a:gd name="connsiteY33" fmla="*/ 1157288 h 1833563"/>
                <a:gd name="connsiteX34" fmla="*/ 814387 w 1081087"/>
                <a:gd name="connsiteY34" fmla="*/ 1000125 h 1833563"/>
                <a:gd name="connsiteX35" fmla="*/ 933450 w 1081087"/>
                <a:gd name="connsiteY35" fmla="*/ 890588 h 1833563"/>
                <a:gd name="connsiteX0" fmla="*/ 933450 w 1081087"/>
                <a:gd name="connsiteY0" fmla="*/ 890588 h 1833563"/>
                <a:gd name="connsiteX1" fmla="*/ 1081087 w 1081087"/>
                <a:gd name="connsiteY1" fmla="*/ 695325 h 1833563"/>
                <a:gd name="connsiteX2" fmla="*/ 1076325 w 1081087"/>
                <a:gd name="connsiteY2" fmla="*/ 0 h 1833563"/>
                <a:gd name="connsiteX3" fmla="*/ 1014412 w 1081087"/>
                <a:gd name="connsiteY3" fmla="*/ 71438 h 1833563"/>
                <a:gd name="connsiteX4" fmla="*/ 966787 w 1081087"/>
                <a:gd name="connsiteY4" fmla="*/ 200025 h 1833563"/>
                <a:gd name="connsiteX5" fmla="*/ 928687 w 1081087"/>
                <a:gd name="connsiteY5" fmla="*/ 266700 h 1833563"/>
                <a:gd name="connsiteX6" fmla="*/ 876300 w 1081087"/>
                <a:gd name="connsiteY6" fmla="*/ 385763 h 1833563"/>
                <a:gd name="connsiteX7" fmla="*/ 790575 w 1081087"/>
                <a:gd name="connsiteY7" fmla="*/ 528638 h 1833563"/>
                <a:gd name="connsiteX8" fmla="*/ 709612 w 1081087"/>
                <a:gd name="connsiteY8" fmla="*/ 671513 h 1833563"/>
                <a:gd name="connsiteX9" fmla="*/ 657225 w 1081087"/>
                <a:gd name="connsiteY9" fmla="*/ 752475 h 1833563"/>
                <a:gd name="connsiteX10" fmla="*/ 628650 w 1081087"/>
                <a:gd name="connsiteY10" fmla="*/ 809625 h 1833563"/>
                <a:gd name="connsiteX11" fmla="*/ 595312 w 1081087"/>
                <a:gd name="connsiteY11" fmla="*/ 881063 h 1833563"/>
                <a:gd name="connsiteX12" fmla="*/ 547687 w 1081087"/>
                <a:gd name="connsiteY12" fmla="*/ 909638 h 1833563"/>
                <a:gd name="connsiteX13" fmla="*/ 561975 w 1081087"/>
                <a:gd name="connsiteY13" fmla="*/ 971550 h 1833563"/>
                <a:gd name="connsiteX14" fmla="*/ 538162 w 1081087"/>
                <a:gd name="connsiteY14" fmla="*/ 1042988 h 1833563"/>
                <a:gd name="connsiteX15" fmla="*/ 490537 w 1081087"/>
                <a:gd name="connsiteY15" fmla="*/ 1104900 h 1833563"/>
                <a:gd name="connsiteX16" fmla="*/ 447675 w 1081087"/>
                <a:gd name="connsiteY16" fmla="*/ 1181100 h 1833563"/>
                <a:gd name="connsiteX17" fmla="*/ 371475 w 1081087"/>
                <a:gd name="connsiteY17" fmla="*/ 1223963 h 1833563"/>
                <a:gd name="connsiteX18" fmla="*/ 338137 w 1081087"/>
                <a:gd name="connsiteY18" fmla="*/ 1247775 h 1833563"/>
                <a:gd name="connsiteX19" fmla="*/ 309562 w 1081087"/>
                <a:gd name="connsiteY19" fmla="*/ 1338263 h 1833563"/>
                <a:gd name="connsiteX20" fmla="*/ 309562 w 1081087"/>
                <a:gd name="connsiteY20" fmla="*/ 1404938 h 1833563"/>
                <a:gd name="connsiteX21" fmla="*/ 257175 w 1081087"/>
                <a:gd name="connsiteY21" fmla="*/ 1471613 h 1833563"/>
                <a:gd name="connsiteX22" fmla="*/ 209550 w 1081087"/>
                <a:gd name="connsiteY22" fmla="*/ 1504950 h 1833563"/>
                <a:gd name="connsiteX23" fmla="*/ 128587 w 1081087"/>
                <a:gd name="connsiteY23" fmla="*/ 1566863 h 1833563"/>
                <a:gd name="connsiteX24" fmla="*/ 78582 w 1081087"/>
                <a:gd name="connsiteY24" fmla="*/ 1624013 h 1833563"/>
                <a:gd name="connsiteX25" fmla="*/ 66675 w 1081087"/>
                <a:gd name="connsiteY25" fmla="*/ 1666875 h 1833563"/>
                <a:gd name="connsiteX26" fmla="*/ 47625 w 1081087"/>
                <a:gd name="connsiteY26" fmla="*/ 1709738 h 1833563"/>
                <a:gd name="connsiteX27" fmla="*/ 0 w 1081087"/>
                <a:gd name="connsiteY27" fmla="*/ 1833563 h 1833563"/>
                <a:gd name="connsiteX28" fmla="*/ 159543 w 1081087"/>
                <a:gd name="connsiteY28" fmla="*/ 1812131 h 1833563"/>
                <a:gd name="connsiteX29" fmla="*/ 495300 w 1081087"/>
                <a:gd name="connsiteY29" fmla="*/ 1543050 h 1833563"/>
                <a:gd name="connsiteX30" fmla="*/ 533400 w 1081087"/>
                <a:gd name="connsiteY30" fmla="*/ 1495425 h 1833563"/>
                <a:gd name="connsiteX31" fmla="*/ 676275 w 1081087"/>
                <a:gd name="connsiteY31" fmla="*/ 1214438 h 1833563"/>
                <a:gd name="connsiteX32" fmla="*/ 700087 w 1081087"/>
                <a:gd name="connsiteY32" fmla="*/ 1176338 h 1833563"/>
                <a:gd name="connsiteX33" fmla="*/ 714375 w 1081087"/>
                <a:gd name="connsiteY33" fmla="*/ 1157288 h 1833563"/>
                <a:gd name="connsiteX34" fmla="*/ 814387 w 1081087"/>
                <a:gd name="connsiteY34" fmla="*/ 1000125 h 1833563"/>
                <a:gd name="connsiteX35" fmla="*/ 933450 w 1081087"/>
                <a:gd name="connsiteY35" fmla="*/ 890588 h 1833563"/>
                <a:gd name="connsiteX0" fmla="*/ 933450 w 1081087"/>
                <a:gd name="connsiteY0" fmla="*/ 890588 h 2200275"/>
                <a:gd name="connsiteX1" fmla="*/ 1081087 w 1081087"/>
                <a:gd name="connsiteY1" fmla="*/ 695325 h 2200275"/>
                <a:gd name="connsiteX2" fmla="*/ 1076325 w 1081087"/>
                <a:gd name="connsiteY2" fmla="*/ 0 h 2200275"/>
                <a:gd name="connsiteX3" fmla="*/ 1014412 w 1081087"/>
                <a:gd name="connsiteY3" fmla="*/ 71438 h 2200275"/>
                <a:gd name="connsiteX4" fmla="*/ 966787 w 1081087"/>
                <a:gd name="connsiteY4" fmla="*/ 200025 h 2200275"/>
                <a:gd name="connsiteX5" fmla="*/ 928687 w 1081087"/>
                <a:gd name="connsiteY5" fmla="*/ 266700 h 2200275"/>
                <a:gd name="connsiteX6" fmla="*/ 876300 w 1081087"/>
                <a:gd name="connsiteY6" fmla="*/ 385763 h 2200275"/>
                <a:gd name="connsiteX7" fmla="*/ 790575 w 1081087"/>
                <a:gd name="connsiteY7" fmla="*/ 528638 h 2200275"/>
                <a:gd name="connsiteX8" fmla="*/ 709612 w 1081087"/>
                <a:gd name="connsiteY8" fmla="*/ 671513 h 2200275"/>
                <a:gd name="connsiteX9" fmla="*/ 657225 w 1081087"/>
                <a:gd name="connsiteY9" fmla="*/ 752475 h 2200275"/>
                <a:gd name="connsiteX10" fmla="*/ 628650 w 1081087"/>
                <a:gd name="connsiteY10" fmla="*/ 809625 h 2200275"/>
                <a:gd name="connsiteX11" fmla="*/ 595312 w 1081087"/>
                <a:gd name="connsiteY11" fmla="*/ 881063 h 2200275"/>
                <a:gd name="connsiteX12" fmla="*/ 547687 w 1081087"/>
                <a:gd name="connsiteY12" fmla="*/ 909638 h 2200275"/>
                <a:gd name="connsiteX13" fmla="*/ 561975 w 1081087"/>
                <a:gd name="connsiteY13" fmla="*/ 971550 h 2200275"/>
                <a:gd name="connsiteX14" fmla="*/ 538162 w 1081087"/>
                <a:gd name="connsiteY14" fmla="*/ 1042988 h 2200275"/>
                <a:gd name="connsiteX15" fmla="*/ 490537 w 1081087"/>
                <a:gd name="connsiteY15" fmla="*/ 1104900 h 2200275"/>
                <a:gd name="connsiteX16" fmla="*/ 447675 w 1081087"/>
                <a:gd name="connsiteY16" fmla="*/ 1181100 h 2200275"/>
                <a:gd name="connsiteX17" fmla="*/ 371475 w 1081087"/>
                <a:gd name="connsiteY17" fmla="*/ 1223963 h 2200275"/>
                <a:gd name="connsiteX18" fmla="*/ 338137 w 1081087"/>
                <a:gd name="connsiteY18" fmla="*/ 1247775 h 2200275"/>
                <a:gd name="connsiteX19" fmla="*/ 309562 w 1081087"/>
                <a:gd name="connsiteY19" fmla="*/ 1338263 h 2200275"/>
                <a:gd name="connsiteX20" fmla="*/ 309562 w 1081087"/>
                <a:gd name="connsiteY20" fmla="*/ 1404938 h 2200275"/>
                <a:gd name="connsiteX21" fmla="*/ 257175 w 1081087"/>
                <a:gd name="connsiteY21" fmla="*/ 1471613 h 2200275"/>
                <a:gd name="connsiteX22" fmla="*/ 209550 w 1081087"/>
                <a:gd name="connsiteY22" fmla="*/ 1504950 h 2200275"/>
                <a:gd name="connsiteX23" fmla="*/ 128587 w 1081087"/>
                <a:gd name="connsiteY23" fmla="*/ 1566863 h 2200275"/>
                <a:gd name="connsiteX24" fmla="*/ 78582 w 1081087"/>
                <a:gd name="connsiteY24" fmla="*/ 1624013 h 2200275"/>
                <a:gd name="connsiteX25" fmla="*/ 66675 w 1081087"/>
                <a:gd name="connsiteY25" fmla="*/ 1666875 h 2200275"/>
                <a:gd name="connsiteX26" fmla="*/ 47625 w 1081087"/>
                <a:gd name="connsiteY26" fmla="*/ 1709738 h 2200275"/>
                <a:gd name="connsiteX27" fmla="*/ 0 w 1081087"/>
                <a:gd name="connsiteY27" fmla="*/ 1833563 h 2200275"/>
                <a:gd name="connsiteX28" fmla="*/ 2381 w 1081087"/>
                <a:gd name="connsiteY28" fmla="*/ 2200275 h 2200275"/>
                <a:gd name="connsiteX29" fmla="*/ 495300 w 1081087"/>
                <a:gd name="connsiteY29" fmla="*/ 1543050 h 2200275"/>
                <a:gd name="connsiteX30" fmla="*/ 533400 w 1081087"/>
                <a:gd name="connsiteY30" fmla="*/ 1495425 h 2200275"/>
                <a:gd name="connsiteX31" fmla="*/ 676275 w 1081087"/>
                <a:gd name="connsiteY31" fmla="*/ 1214438 h 2200275"/>
                <a:gd name="connsiteX32" fmla="*/ 700087 w 1081087"/>
                <a:gd name="connsiteY32" fmla="*/ 1176338 h 2200275"/>
                <a:gd name="connsiteX33" fmla="*/ 714375 w 1081087"/>
                <a:gd name="connsiteY33" fmla="*/ 1157288 h 2200275"/>
                <a:gd name="connsiteX34" fmla="*/ 814387 w 1081087"/>
                <a:gd name="connsiteY34" fmla="*/ 1000125 h 2200275"/>
                <a:gd name="connsiteX35" fmla="*/ 933450 w 1081087"/>
                <a:gd name="connsiteY35" fmla="*/ 890588 h 2200275"/>
                <a:gd name="connsiteX0" fmla="*/ 1238250 w 1385887"/>
                <a:gd name="connsiteY0" fmla="*/ 890588 h 2200498"/>
                <a:gd name="connsiteX1" fmla="*/ 1385887 w 1385887"/>
                <a:gd name="connsiteY1" fmla="*/ 695325 h 2200498"/>
                <a:gd name="connsiteX2" fmla="*/ 1381125 w 1385887"/>
                <a:gd name="connsiteY2" fmla="*/ 0 h 2200498"/>
                <a:gd name="connsiteX3" fmla="*/ 1319212 w 1385887"/>
                <a:gd name="connsiteY3" fmla="*/ 71438 h 2200498"/>
                <a:gd name="connsiteX4" fmla="*/ 1271587 w 1385887"/>
                <a:gd name="connsiteY4" fmla="*/ 200025 h 2200498"/>
                <a:gd name="connsiteX5" fmla="*/ 1233487 w 1385887"/>
                <a:gd name="connsiteY5" fmla="*/ 266700 h 2200498"/>
                <a:gd name="connsiteX6" fmla="*/ 1181100 w 1385887"/>
                <a:gd name="connsiteY6" fmla="*/ 385763 h 2200498"/>
                <a:gd name="connsiteX7" fmla="*/ 1095375 w 1385887"/>
                <a:gd name="connsiteY7" fmla="*/ 528638 h 2200498"/>
                <a:gd name="connsiteX8" fmla="*/ 1014412 w 1385887"/>
                <a:gd name="connsiteY8" fmla="*/ 671513 h 2200498"/>
                <a:gd name="connsiteX9" fmla="*/ 962025 w 1385887"/>
                <a:gd name="connsiteY9" fmla="*/ 752475 h 2200498"/>
                <a:gd name="connsiteX10" fmla="*/ 933450 w 1385887"/>
                <a:gd name="connsiteY10" fmla="*/ 809625 h 2200498"/>
                <a:gd name="connsiteX11" fmla="*/ 900112 w 1385887"/>
                <a:gd name="connsiteY11" fmla="*/ 881063 h 2200498"/>
                <a:gd name="connsiteX12" fmla="*/ 852487 w 1385887"/>
                <a:gd name="connsiteY12" fmla="*/ 909638 h 2200498"/>
                <a:gd name="connsiteX13" fmla="*/ 866775 w 1385887"/>
                <a:gd name="connsiteY13" fmla="*/ 971550 h 2200498"/>
                <a:gd name="connsiteX14" fmla="*/ 842962 w 1385887"/>
                <a:gd name="connsiteY14" fmla="*/ 1042988 h 2200498"/>
                <a:gd name="connsiteX15" fmla="*/ 795337 w 1385887"/>
                <a:gd name="connsiteY15" fmla="*/ 1104900 h 2200498"/>
                <a:gd name="connsiteX16" fmla="*/ 752475 w 1385887"/>
                <a:gd name="connsiteY16" fmla="*/ 1181100 h 2200498"/>
                <a:gd name="connsiteX17" fmla="*/ 676275 w 1385887"/>
                <a:gd name="connsiteY17" fmla="*/ 1223963 h 2200498"/>
                <a:gd name="connsiteX18" fmla="*/ 642937 w 1385887"/>
                <a:gd name="connsiteY18" fmla="*/ 1247775 h 2200498"/>
                <a:gd name="connsiteX19" fmla="*/ 614362 w 1385887"/>
                <a:gd name="connsiteY19" fmla="*/ 1338263 h 2200498"/>
                <a:gd name="connsiteX20" fmla="*/ 614362 w 1385887"/>
                <a:gd name="connsiteY20" fmla="*/ 1404938 h 2200498"/>
                <a:gd name="connsiteX21" fmla="*/ 561975 w 1385887"/>
                <a:gd name="connsiteY21" fmla="*/ 1471613 h 2200498"/>
                <a:gd name="connsiteX22" fmla="*/ 514350 w 1385887"/>
                <a:gd name="connsiteY22" fmla="*/ 1504950 h 2200498"/>
                <a:gd name="connsiteX23" fmla="*/ 433387 w 1385887"/>
                <a:gd name="connsiteY23" fmla="*/ 1566863 h 2200498"/>
                <a:gd name="connsiteX24" fmla="*/ 383382 w 1385887"/>
                <a:gd name="connsiteY24" fmla="*/ 1624013 h 2200498"/>
                <a:gd name="connsiteX25" fmla="*/ 371475 w 1385887"/>
                <a:gd name="connsiteY25" fmla="*/ 1666875 h 2200498"/>
                <a:gd name="connsiteX26" fmla="*/ 352425 w 1385887"/>
                <a:gd name="connsiteY26" fmla="*/ 1709738 h 2200498"/>
                <a:gd name="connsiteX27" fmla="*/ 0 w 1385887"/>
                <a:gd name="connsiteY27" fmla="*/ 2159794 h 2200498"/>
                <a:gd name="connsiteX28" fmla="*/ 307181 w 1385887"/>
                <a:gd name="connsiteY28" fmla="*/ 2200275 h 2200498"/>
                <a:gd name="connsiteX29" fmla="*/ 800100 w 1385887"/>
                <a:gd name="connsiteY29" fmla="*/ 1543050 h 2200498"/>
                <a:gd name="connsiteX30" fmla="*/ 838200 w 1385887"/>
                <a:gd name="connsiteY30" fmla="*/ 1495425 h 2200498"/>
                <a:gd name="connsiteX31" fmla="*/ 981075 w 1385887"/>
                <a:gd name="connsiteY31" fmla="*/ 1214438 h 2200498"/>
                <a:gd name="connsiteX32" fmla="*/ 1004887 w 1385887"/>
                <a:gd name="connsiteY32" fmla="*/ 1176338 h 2200498"/>
                <a:gd name="connsiteX33" fmla="*/ 1019175 w 1385887"/>
                <a:gd name="connsiteY33" fmla="*/ 1157288 h 2200498"/>
                <a:gd name="connsiteX34" fmla="*/ 1119187 w 1385887"/>
                <a:gd name="connsiteY34" fmla="*/ 1000125 h 2200498"/>
                <a:gd name="connsiteX35" fmla="*/ 1238250 w 1385887"/>
                <a:gd name="connsiteY35" fmla="*/ 890588 h 2200498"/>
                <a:gd name="connsiteX0" fmla="*/ 931069 w 1078706"/>
                <a:gd name="connsiteY0" fmla="*/ 890588 h 2200275"/>
                <a:gd name="connsiteX1" fmla="*/ 1078706 w 1078706"/>
                <a:gd name="connsiteY1" fmla="*/ 695325 h 2200275"/>
                <a:gd name="connsiteX2" fmla="*/ 1073944 w 1078706"/>
                <a:gd name="connsiteY2" fmla="*/ 0 h 2200275"/>
                <a:gd name="connsiteX3" fmla="*/ 1012031 w 1078706"/>
                <a:gd name="connsiteY3" fmla="*/ 71438 h 2200275"/>
                <a:gd name="connsiteX4" fmla="*/ 964406 w 1078706"/>
                <a:gd name="connsiteY4" fmla="*/ 200025 h 2200275"/>
                <a:gd name="connsiteX5" fmla="*/ 926306 w 1078706"/>
                <a:gd name="connsiteY5" fmla="*/ 266700 h 2200275"/>
                <a:gd name="connsiteX6" fmla="*/ 873919 w 1078706"/>
                <a:gd name="connsiteY6" fmla="*/ 385763 h 2200275"/>
                <a:gd name="connsiteX7" fmla="*/ 788194 w 1078706"/>
                <a:gd name="connsiteY7" fmla="*/ 528638 h 2200275"/>
                <a:gd name="connsiteX8" fmla="*/ 707231 w 1078706"/>
                <a:gd name="connsiteY8" fmla="*/ 671513 h 2200275"/>
                <a:gd name="connsiteX9" fmla="*/ 654844 w 1078706"/>
                <a:gd name="connsiteY9" fmla="*/ 752475 h 2200275"/>
                <a:gd name="connsiteX10" fmla="*/ 626269 w 1078706"/>
                <a:gd name="connsiteY10" fmla="*/ 809625 h 2200275"/>
                <a:gd name="connsiteX11" fmla="*/ 592931 w 1078706"/>
                <a:gd name="connsiteY11" fmla="*/ 881063 h 2200275"/>
                <a:gd name="connsiteX12" fmla="*/ 545306 w 1078706"/>
                <a:gd name="connsiteY12" fmla="*/ 909638 h 2200275"/>
                <a:gd name="connsiteX13" fmla="*/ 559594 w 1078706"/>
                <a:gd name="connsiteY13" fmla="*/ 971550 h 2200275"/>
                <a:gd name="connsiteX14" fmla="*/ 535781 w 1078706"/>
                <a:gd name="connsiteY14" fmla="*/ 1042988 h 2200275"/>
                <a:gd name="connsiteX15" fmla="*/ 488156 w 1078706"/>
                <a:gd name="connsiteY15" fmla="*/ 1104900 h 2200275"/>
                <a:gd name="connsiteX16" fmla="*/ 445294 w 1078706"/>
                <a:gd name="connsiteY16" fmla="*/ 1181100 h 2200275"/>
                <a:gd name="connsiteX17" fmla="*/ 369094 w 1078706"/>
                <a:gd name="connsiteY17" fmla="*/ 1223963 h 2200275"/>
                <a:gd name="connsiteX18" fmla="*/ 335756 w 1078706"/>
                <a:gd name="connsiteY18" fmla="*/ 1247775 h 2200275"/>
                <a:gd name="connsiteX19" fmla="*/ 307181 w 1078706"/>
                <a:gd name="connsiteY19" fmla="*/ 1338263 h 2200275"/>
                <a:gd name="connsiteX20" fmla="*/ 307181 w 1078706"/>
                <a:gd name="connsiteY20" fmla="*/ 1404938 h 2200275"/>
                <a:gd name="connsiteX21" fmla="*/ 254794 w 1078706"/>
                <a:gd name="connsiteY21" fmla="*/ 1471613 h 2200275"/>
                <a:gd name="connsiteX22" fmla="*/ 207169 w 1078706"/>
                <a:gd name="connsiteY22" fmla="*/ 1504950 h 2200275"/>
                <a:gd name="connsiteX23" fmla="*/ 126206 w 1078706"/>
                <a:gd name="connsiteY23" fmla="*/ 1566863 h 2200275"/>
                <a:gd name="connsiteX24" fmla="*/ 76201 w 1078706"/>
                <a:gd name="connsiteY24" fmla="*/ 1624013 h 2200275"/>
                <a:gd name="connsiteX25" fmla="*/ 64294 w 1078706"/>
                <a:gd name="connsiteY25" fmla="*/ 1666875 h 2200275"/>
                <a:gd name="connsiteX26" fmla="*/ 45244 w 1078706"/>
                <a:gd name="connsiteY26" fmla="*/ 1709738 h 2200275"/>
                <a:gd name="connsiteX27" fmla="*/ 0 w 1078706"/>
                <a:gd name="connsiteY27" fmla="*/ 2200275 h 2200275"/>
                <a:gd name="connsiteX28" fmla="*/ 492919 w 1078706"/>
                <a:gd name="connsiteY28" fmla="*/ 1543050 h 2200275"/>
                <a:gd name="connsiteX29" fmla="*/ 531019 w 1078706"/>
                <a:gd name="connsiteY29" fmla="*/ 1495425 h 2200275"/>
                <a:gd name="connsiteX30" fmla="*/ 673894 w 1078706"/>
                <a:gd name="connsiteY30" fmla="*/ 1214438 h 2200275"/>
                <a:gd name="connsiteX31" fmla="*/ 697706 w 1078706"/>
                <a:gd name="connsiteY31" fmla="*/ 1176338 h 2200275"/>
                <a:gd name="connsiteX32" fmla="*/ 711994 w 1078706"/>
                <a:gd name="connsiteY32" fmla="*/ 1157288 h 2200275"/>
                <a:gd name="connsiteX33" fmla="*/ 812006 w 1078706"/>
                <a:gd name="connsiteY33" fmla="*/ 1000125 h 2200275"/>
                <a:gd name="connsiteX34" fmla="*/ 931069 w 1078706"/>
                <a:gd name="connsiteY34" fmla="*/ 890588 h 2200275"/>
                <a:gd name="connsiteX0" fmla="*/ 931069 w 1078706"/>
                <a:gd name="connsiteY0" fmla="*/ 890588 h 2200275"/>
                <a:gd name="connsiteX1" fmla="*/ 1078706 w 1078706"/>
                <a:gd name="connsiteY1" fmla="*/ 695325 h 2200275"/>
                <a:gd name="connsiteX2" fmla="*/ 1073944 w 1078706"/>
                <a:gd name="connsiteY2" fmla="*/ 0 h 2200275"/>
                <a:gd name="connsiteX3" fmla="*/ 1012031 w 1078706"/>
                <a:gd name="connsiteY3" fmla="*/ 71438 h 2200275"/>
                <a:gd name="connsiteX4" fmla="*/ 964406 w 1078706"/>
                <a:gd name="connsiteY4" fmla="*/ 200025 h 2200275"/>
                <a:gd name="connsiteX5" fmla="*/ 926306 w 1078706"/>
                <a:gd name="connsiteY5" fmla="*/ 266700 h 2200275"/>
                <a:gd name="connsiteX6" fmla="*/ 873919 w 1078706"/>
                <a:gd name="connsiteY6" fmla="*/ 385763 h 2200275"/>
                <a:gd name="connsiteX7" fmla="*/ 788194 w 1078706"/>
                <a:gd name="connsiteY7" fmla="*/ 528638 h 2200275"/>
                <a:gd name="connsiteX8" fmla="*/ 707231 w 1078706"/>
                <a:gd name="connsiteY8" fmla="*/ 671513 h 2200275"/>
                <a:gd name="connsiteX9" fmla="*/ 654844 w 1078706"/>
                <a:gd name="connsiteY9" fmla="*/ 752475 h 2200275"/>
                <a:gd name="connsiteX10" fmla="*/ 626269 w 1078706"/>
                <a:gd name="connsiteY10" fmla="*/ 809625 h 2200275"/>
                <a:gd name="connsiteX11" fmla="*/ 592931 w 1078706"/>
                <a:gd name="connsiteY11" fmla="*/ 881063 h 2200275"/>
                <a:gd name="connsiteX12" fmla="*/ 545306 w 1078706"/>
                <a:gd name="connsiteY12" fmla="*/ 909638 h 2200275"/>
                <a:gd name="connsiteX13" fmla="*/ 559594 w 1078706"/>
                <a:gd name="connsiteY13" fmla="*/ 971550 h 2200275"/>
                <a:gd name="connsiteX14" fmla="*/ 535781 w 1078706"/>
                <a:gd name="connsiteY14" fmla="*/ 1042988 h 2200275"/>
                <a:gd name="connsiteX15" fmla="*/ 488156 w 1078706"/>
                <a:gd name="connsiteY15" fmla="*/ 1104900 h 2200275"/>
                <a:gd name="connsiteX16" fmla="*/ 445294 w 1078706"/>
                <a:gd name="connsiteY16" fmla="*/ 1181100 h 2200275"/>
                <a:gd name="connsiteX17" fmla="*/ 369094 w 1078706"/>
                <a:gd name="connsiteY17" fmla="*/ 1223963 h 2200275"/>
                <a:gd name="connsiteX18" fmla="*/ 335756 w 1078706"/>
                <a:gd name="connsiteY18" fmla="*/ 1247775 h 2200275"/>
                <a:gd name="connsiteX19" fmla="*/ 307181 w 1078706"/>
                <a:gd name="connsiteY19" fmla="*/ 1338263 h 2200275"/>
                <a:gd name="connsiteX20" fmla="*/ 307181 w 1078706"/>
                <a:gd name="connsiteY20" fmla="*/ 1404938 h 2200275"/>
                <a:gd name="connsiteX21" fmla="*/ 254794 w 1078706"/>
                <a:gd name="connsiteY21" fmla="*/ 1471613 h 2200275"/>
                <a:gd name="connsiteX22" fmla="*/ 207169 w 1078706"/>
                <a:gd name="connsiteY22" fmla="*/ 1504950 h 2200275"/>
                <a:gd name="connsiteX23" fmla="*/ 126206 w 1078706"/>
                <a:gd name="connsiteY23" fmla="*/ 1566863 h 2200275"/>
                <a:gd name="connsiteX24" fmla="*/ 76201 w 1078706"/>
                <a:gd name="connsiteY24" fmla="*/ 1624013 h 2200275"/>
                <a:gd name="connsiteX25" fmla="*/ 64294 w 1078706"/>
                <a:gd name="connsiteY25" fmla="*/ 1666875 h 2200275"/>
                <a:gd name="connsiteX26" fmla="*/ 0 w 1078706"/>
                <a:gd name="connsiteY26" fmla="*/ 2200275 h 2200275"/>
                <a:gd name="connsiteX27" fmla="*/ 492919 w 1078706"/>
                <a:gd name="connsiteY27" fmla="*/ 1543050 h 2200275"/>
                <a:gd name="connsiteX28" fmla="*/ 531019 w 1078706"/>
                <a:gd name="connsiteY28" fmla="*/ 1495425 h 2200275"/>
                <a:gd name="connsiteX29" fmla="*/ 673894 w 1078706"/>
                <a:gd name="connsiteY29" fmla="*/ 1214438 h 2200275"/>
                <a:gd name="connsiteX30" fmla="*/ 697706 w 1078706"/>
                <a:gd name="connsiteY30" fmla="*/ 1176338 h 2200275"/>
                <a:gd name="connsiteX31" fmla="*/ 711994 w 1078706"/>
                <a:gd name="connsiteY31" fmla="*/ 1157288 h 2200275"/>
                <a:gd name="connsiteX32" fmla="*/ 812006 w 1078706"/>
                <a:gd name="connsiteY32" fmla="*/ 1000125 h 2200275"/>
                <a:gd name="connsiteX33" fmla="*/ 931069 w 1078706"/>
                <a:gd name="connsiteY33" fmla="*/ 890588 h 2200275"/>
                <a:gd name="connsiteX0" fmla="*/ 931069 w 1078706"/>
                <a:gd name="connsiteY0" fmla="*/ 890588 h 2200275"/>
                <a:gd name="connsiteX1" fmla="*/ 1078706 w 1078706"/>
                <a:gd name="connsiteY1" fmla="*/ 695325 h 2200275"/>
                <a:gd name="connsiteX2" fmla="*/ 1073944 w 1078706"/>
                <a:gd name="connsiteY2" fmla="*/ 0 h 2200275"/>
                <a:gd name="connsiteX3" fmla="*/ 1012031 w 1078706"/>
                <a:gd name="connsiteY3" fmla="*/ 71438 h 2200275"/>
                <a:gd name="connsiteX4" fmla="*/ 964406 w 1078706"/>
                <a:gd name="connsiteY4" fmla="*/ 200025 h 2200275"/>
                <a:gd name="connsiteX5" fmla="*/ 926306 w 1078706"/>
                <a:gd name="connsiteY5" fmla="*/ 266700 h 2200275"/>
                <a:gd name="connsiteX6" fmla="*/ 873919 w 1078706"/>
                <a:gd name="connsiteY6" fmla="*/ 385763 h 2200275"/>
                <a:gd name="connsiteX7" fmla="*/ 788194 w 1078706"/>
                <a:gd name="connsiteY7" fmla="*/ 528638 h 2200275"/>
                <a:gd name="connsiteX8" fmla="*/ 707231 w 1078706"/>
                <a:gd name="connsiteY8" fmla="*/ 671513 h 2200275"/>
                <a:gd name="connsiteX9" fmla="*/ 654844 w 1078706"/>
                <a:gd name="connsiteY9" fmla="*/ 752475 h 2200275"/>
                <a:gd name="connsiteX10" fmla="*/ 626269 w 1078706"/>
                <a:gd name="connsiteY10" fmla="*/ 809625 h 2200275"/>
                <a:gd name="connsiteX11" fmla="*/ 592931 w 1078706"/>
                <a:gd name="connsiteY11" fmla="*/ 881063 h 2200275"/>
                <a:gd name="connsiteX12" fmla="*/ 545306 w 1078706"/>
                <a:gd name="connsiteY12" fmla="*/ 909638 h 2200275"/>
                <a:gd name="connsiteX13" fmla="*/ 559594 w 1078706"/>
                <a:gd name="connsiteY13" fmla="*/ 971550 h 2200275"/>
                <a:gd name="connsiteX14" fmla="*/ 535781 w 1078706"/>
                <a:gd name="connsiteY14" fmla="*/ 1042988 h 2200275"/>
                <a:gd name="connsiteX15" fmla="*/ 488156 w 1078706"/>
                <a:gd name="connsiteY15" fmla="*/ 1104900 h 2200275"/>
                <a:gd name="connsiteX16" fmla="*/ 445294 w 1078706"/>
                <a:gd name="connsiteY16" fmla="*/ 1181100 h 2200275"/>
                <a:gd name="connsiteX17" fmla="*/ 369094 w 1078706"/>
                <a:gd name="connsiteY17" fmla="*/ 1223963 h 2200275"/>
                <a:gd name="connsiteX18" fmla="*/ 335756 w 1078706"/>
                <a:gd name="connsiteY18" fmla="*/ 1247775 h 2200275"/>
                <a:gd name="connsiteX19" fmla="*/ 307181 w 1078706"/>
                <a:gd name="connsiteY19" fmla="*/ 1338263 h 2200275"/>
                <a:gd name="connsiteX20" fmla="*/ 307181 w 1078706"/>
                <a:gd name="connsiteY20" fmla="*/ 1404938 h 2200275"/>
                <a:gd name="connsiteX21" fmla="*/ 254794 w 1078706"/>
                <a:gd name="connsiteY21" fmla="*/ 1471613 h 2200275"/>
                <a:gd name="connsiteX22" fmla="*/ 207169 w 1078706"/>
                <a:gd name="connsiteY22" fmla="*/ 1504950 h 2200275"/>
                <a:gd name="connsiteX23" fmla="*/ 126206 w 1078706"/>
                <a:gd name="connsiteY23" fmla="*/ 1566863 h 2200275"/>
                <a:gd name="connsiteX24" fmla="*/ 76201 w 1078706"/>
                <a:gd name="connsiteY24" fmla="*/ 1624013 h 2200275"/>
                <a:gd name="connsiteX25" fmla="*/ 0 w 1078706"/>
                <a:gd name="connsiteY25" fmla="*/ 2200275 h 2200275"/>
                <a:gd name="connsiteX26" fmla="*/ 492919 w 1078706"/>
                <a:gd name="connsiteY26" fmla="*/ 1543050 h 2200275"/>
                <a:gd name="connsiteX27" fmla="*/ 531019 w 1078706"/>
                <a:gd name="connsiteY27" fmla="*/ 1495425 h 2200275"/>
                <a:gd name="connsiteX28" fmla="*/ 673894 w 1078706"/>
                <a:gd name="connsiteY28" fmla="*/ 1214438 h 2200275"/>
                <a:gd name="connsiteX29" fmla="*/ 697706 w 1078706"/>
                <a:gd name="connsiteY29" fmla="*/ 1176338 h 2200275"/>
                <a:gd name="connsiteX30" fmla="*/ 711994 w 1078706"/>
                <a:gd name="connsiteY30" fmla="*/ 1157288 h 2200275"/>
                <a:gd name="connsiteX31" fmla="*/ 812006 w 1078706"/>
                <a:gd name="connsiteY31" fmla="*/ 1000125 h 2200275"/>
                <a:gd name="connsiteX32" fmla="*/ 931069 w 1078706"/>
                <a:gd name="connsiteY32" fmla="*/ 890588 h 2200275"/>
                <a:gd name="connsiteX0" fmla="*/ 945344 w 1092981"/>
                <a:gd name="connsiteY0" fmla="*/ 890588 h 2200297"/>
                <a:gd name="connsiteX1" fmla="*/ 1092981 w 1092981"/>
                <a:gd name="connsiteY1" fmla="*/ 695325 h 2200297"/>
                <a:gd name="connsiteX2" fmla="*/ 1088219 w 1092981"/>
                <a:gd name="connsiteY2" fmla="*/ 0 h 2200297"/>
                <a:gd name="connsiteX3" fmla="*/ 1026306 w 1092981"/>
                <a:gd name="connsiteY3" fmla="*/ 71438 h 2200297"/>
                <a:gd name="connsiteX4" fmla="*/ 978681 w 1092981"/>
                <a:gd name="connsiteY4" fmla="*/ 200025 h 2200297"/>
                <a:gd name="connsiteX5" fmla="*/ 940581 w 1092981"/>
                <a:gd name="connsiteY5" fmla="*/ 266700 h 2200297"/>
                <a:gd name="connsiteX6" fmla="*/ 888194 w 1092981"/>
                <a:gd name="connsiteY6" fmla="*/ 385763 h 2200297"/>
                <a:gd name="connsiteX7" fmla="*/ 802469 w 1092981"/>
                <a:gd name="connsiteY7" fmla="*/ 528638 h 2200297"/>
                <a:gd name="connsiteX8" fmla="*/ 721506 w 1092981"/>
                <a:gd name="connsiteY8" fmla="*/ 671513 h 2200297"/>
                <a:gd name="connsiteX9" fmla="*/ 669119 w 1092981"/>
                <a:gd name="connsiteY9" fmla="*/ 752475 h 2200297"/>
                <a:gd name="connsiteX10" fmla="*/ 640544 w 1092981"/>
                <a:gd name="connsiteY10" fmla="*/ 809625 h 2200297"/>
                <a:gd name="connsiteX11" fmla="*/ 607206 w 1092981"/>
                <a:gd name="connsiteY11" fmla="*/ 881063 h 2200297"/>
                <a:gd name="connsiteX12" fmla="*/ 559581 w 1092981"/>
                <a:gd name="connsiteY12" fmla="*/ 909638 h 2200297"/>
                <a:gd name="connsiteX13" fmla="*/ 573869 w 1092981"/>
                <a:gd name="connsiteY13" fmla="*/ 971550 h 2200297"/>
                <a:gd name="connsiteX14" fmla="*/ 550056 w 1092981"/>
                <a:gd name="connsiteY14" fmla="*/ 1042988 h 2200297"/>
                <a:gd name="connsiteX15" fmla="*/ 502431 w 1092981"/>
                <a:gd name="connsiteY15" fmla="*/ 1104900 h 2200297"/>
                <a:gd name="connsiteX16" fmla="*/ 459569 w 1092981"/>
                <a:gd name="connsiteY16" fmla="*/ 1181100 h 2200297"/>
                <a:gd name="connsiteX17" fmla="*/ 383369 w 1092981"/>
                <a:gd name="connsiteY17" fmla="*/ 1223963 h 2200297"/>
                <a:gd name="connsiteX18" fmla="*/ 350031 w 1092981"/>
                <a:gd name="connsiteY18" fmla="*/ 1247775 h 2200297"/>
                <a:gd name="connsiteX19" fmla="*/ 321456 w 1092981"/>
                <a:gd name="connsiteY19" fmla="*/ 1338263 h 2200297"/>
                <a:gd name="connsiteX20" fmla="*/ 321456 w 1092981"/>
                <a:gd name="connsiteY20" fmla="*/ 1404938 h 2200297"/>
                <a:gd name="connsiteX21" fmla="*/ 269069 w 1092981"/>
                <a:gd name="connsiteY21" fmla="*/ 1471613 h 2200297"/>
                <a:gd name="connsiteX22" fmla="*/ 221444 w 1092981"/>
                <a:gd name="connsiteY22" fmla="*/ 1504950 h 2200297"/>
                <a:gd name="connsiteX23" fmla="*/ 140481 w 1092981"/>
                <a:gd name="connsiteY23" fmla="*/ 1566863 h 2200297"/>
                <a:gd name="connsiteX24" fmla="*/ 14275 w 1092981"/>
                <a:gd name="connsiteY24" fmla="*/ 2200275 h 2200297"/>
                <a:gd name="connsiteX25" fmla="*/ 507194 w 1092981"/>
                <a:gd name="connsiteY25" fmla="*/ 1543050 h 2200297"/>
                <a:gd name="connsiteX26" fmla="*/ 545294 w 1092981"/>
                <a:gd name="connsiteY26" fmla="*/ 1495425 h 2200297"/>
                <a:gd name="connsiteX27" fmla="*/ 688169 w 1092981"/>
                <a:gd name="connsiteY27" fmla="*/ 1214438 h 2200297"/>
                <a:gd name="connsiteX28" fmla="*/ 711981 w 1092981"/>
                <a:gd name="connsiteY28" fmla="*/ 1176338 h 2200297"/>
                <a:gd name="connsiteX29" fmla="*/ 726269 w 1092981"/>
                <a:gd name="connsiteY29" fmla="*/ 1157288 h 2200297"/>
                <a:gd name="connsiteX30" fmla="*/ 826281 w 1092981"/>
                <a:gd name="connsiteY30" fmla="*/ 1000125 h 2200297"/>
                <a:gd name="connsiteX31" fmla="*/ 945344 w 1092981"/>
                <a:gd name="connsiteY31" fmla="*/ 890588 h 2200297"/>
                <a:gd name="connsiteX0" fmla="*/ 937988 w 1085625"/>
                <a:gd name="connsiteY0" fmla="*/ 890588 h 2200275"/>
                <a:gd name="connsiteX1" fmla="*/ 1085625 w 1085625"/>
                <a:gd name="connsiteY1" fmla="*/ 695325 h 2200275"/>
                <a:gd name="connsiteX2" fmla="*/ 1080863 w 1085625"/>
                <a:gd name="connsiteY2" fmla="*/ 0 h 2200275"/>
                <a:gd name="connsiteX3" fmla="*/ 1018950 w 1085625"/>
                <a:gd name="connsiteY3" fmla="*/ 71438 h 2200275"/>
                <a:gd name="connsiteX4" fmla="*/ 971325 w 1085625"/>
                <a:gd name="connsiteY4" fmla="*/ 200025 h 2200275"/>
                <a:gd name="connsiteX5" fmla="*/ 933225 w 1085625"/>
                <a:gd name="connsiteY5" fmla="*/ 266700 h 2200275"/>
                <a:gd name="connsiteX6" fmla="*/ 880838 w 1085625"/>
                <a:gd name="connsiteY6" fmla="*/ 385763 h 2200275"/>
                <a:gd name="connsiteX7" fmla="*/ 795113 w 1085625"/>
                <a:gd name="connsiteY7" fmla="*/ 528638 h 2200275"/>
                <a:gd name="connsiteX8" fmla="*/ 714150 w 1085625"/>
                <a:gd name="connsiteY8" fmla="*/ 671513 h 2200275"/>
                <a:gd name="connsiteX9" fmla="*/ 661763 w 1085625"/>
                <a:gd name="connsiteY9" fmla="*/ 752475 h 2200275"/>
                <a:gd name="connsiteX10" fmla="*/ 633188 w 1085625"/>
                <a:gd name="connsiteY10" fmla="*/ 809625 h 2200275"/>
                <a:gd name="connsiteX11" fmla="*/ 599850 w 1085625"/>
                <a:gd name="connsiteY11" fmla="*/ 881063 h 2200275"/>
                <a:gd name="connsiteX12" fmla="*/ 552225 w 1085625"/>
                <a:gd name="connsiteY12" fmla="*/ 909638 h 2200275"/>
                <a:gd name="connsiteX13" fmla="*/ 566513 w 1085625"/>
                <a:gd name="connsiteY13" fmla="*/ 971550 h 2200275"/>
                <a:gd name="connsiteX14" fmla="*/ 542700 w 1085625"/>
                <a:gd name="connsiteY14" fmla="*/ 1042988 h 2200275"/>
                <a:gd name="connsiteX15" fmla="*/ 495075 w 1085625"/>
                <a:gd name="connsiteY15" fmla="*/ 1104900 h 2200275"/>
                <a:gd name="connsiteX16" fmla="*/ 452213 w 1085625"/>
                <a:gd name="connsiteY16" fmla="*/ 1181100 h 2200275"/>
                <a:gd name="connsiteX17" fmla="*/ 376013 w 1085625"/>
                <a:gd name="connsiteY17" fmla="*/ 1223963 h 2200275"/>
                <a:gd name="connsiteX18" fmla="*/ 342675 w 1085625"/>
                <a:gd name="connsiteY18" fmla="*/ 1247775 h 2200275"/>
                <a:gd name="connsiteX19" fmla="*/ 314100 w 1085625"/>
                <a:gd name="connsiteY19" fmla="*/ 1338263 h 2200275"/>
                <a:gd name="connsiteX20" fmla="*/ 314100 w 1085625"/>
                <a:gd name="connsiteY20" fmla="*/ 1404938 h 2200275"/>
                <a:gd name="connsiteX21" fmla="*/ 261713 w 1085625"/>
                <a:gd name="connsiteY21" fmla="*/ 1471613 h 2200275"/>
                <a:gd name="connsiteX22" fmla="*/ 214088 w 1085625"/>
                <a:gd name="connsiteY22" fmla="*/ 1504950 h 2200275"/>
                <a:gd name="connsiteX23" fmla="*/ 6919 w 1085625"/>
                <a:gd name="connsiteY23" fmla="*/ 2200275 h 2200275"/>
                <a:gd name="connsiteX24" fmla="*/ 499838 w 1085625"/>
                <a:gd name="connsiteY24" fmla="*/ 1543050 h 2200275"/>
                <a:gd name="connsiteX25" fmla="*/ 537938 w 1085625"/>
                <a:gd name="connsiteY25" fmla="*/ 1495425 h 2200275"/>
                <a:gd name="connsiteX26" fmla="*/ 680813 w 1085625"/>
                <a:gd name="connsiteY26" fmla="*/ 1214438 h 2200275"/>
                <a:gd name="connsiteX27" fmla="*/ 704625 w 1085625"/>
                <a:gd name="connsiteY27" fmla="*/ 1176338 h 2200275"/>
                <a:gd name="connsiteX28" fmla="*/ 718913 w 1085625"/>
                <a:gd name="connsiteY28" fmla="*/ 1157288 h 2200275"/>
                <a:gd name="connsiteX29" fmla="*/ 818925 w 1085625"/>
                <a:gd name="connsiteY29" fmla="*/ 1000125 h 2200275"/>
                <a:gd name="connsiteX30" fmla="*/ 937988 w 1085625"/>
                <a:gd name="connsiteY30" fmla="*/ 890588 h 2200275"/>
                <a:gd name="connsiteX0" fmla="*/ 935424 w 1083061"/>
                <a:gd name="connsiteY0" fmla="*/ 890588 h 2200275"/>
                <a:gd name="connsiteX1" fmla="*/ 1083061 w 1083061"/>
                <a:gd name="connsiteY1" fmla="*/ 695325 h 2200275"/>
                <a:gd name="connsiteX2" fmla="*/ 1078299 w 1083061"/>
                <a:gd name="connsiteY2" fmla="*/ 0 h 2200275"/>
                <a:gd name="connsiteX3" fmla="*/ 1016386 w 1083061"/>
                <a:gd name="connsiteY3" fmla="*/ 71438 h 2200275"/>
                <a:gd name="connsiteX4" fmla="*/ 968761 w 1083061"/>
                <a:gd name="connsiteY4" fmla="*/ 200025 h 2200275"/>
                <a:gd name="connsiteX5" fmla="*/ 930661 w 1083061"/>
                <a:gd name="connsiteY5" fmla="*/ 266700 h 2200275"/>
                <a:gd name="connsiteX6" fmla="*/ 878274 w 1083061"/>
                <a:gd name="connsiteY6" fmla="*/ 385763 h 2200275"/>
                <a:gd name="connsiteX7" fmla="*/ 792549 w 1083061"/>
                <a:gd name="connsiteY7" fmla="*/ 528638 h 2200275"/>
                <a:gd name="connsiteX8" fmla="*/ 711586 w 1083061"/>
                <a:gd name="connsiteY8" fmla="*/ 671513 h 2200275"/>
                <a:gd name="connsiteX9" fmla="*/ 659199 w 1083061"/>
                <a:gd name="connsiteY9" fmla="*/ 752475 h 2200275"/>
                <a:gd name="connsiteX10" fmla="*/ 630624 w 1083061"/>
                <a:gd name="connsiteY10" fmla="*/ 809625 h 2200275"/>
                <a:gd name="connsiteX11" fmla="*/ 597286 w 1083061"/>
                <a:gd name="connsiteY11" fmla="*/ 881063 h 2200275"/>
                <a:gd name="connsiteX12" fmla="*/ 549661 w 1083061"/>
                <a:gd name="connsiteY12" fmla="*/ 909638 h 2200275"/>
                <a:gd name="connsiteX13" fmla="*/ 563949 w 1083061"/>
                <a:gd name="connsiteY13" fmla="*/ 971550 h 2200275"/>
                <a:gd name="connsiteX14" fmla="*/ 540136 w 1083061"/>
                <a:gd name="connsiteY14" fmla="*/ 1042988 h 2200275"/>
                <a:gd name="connsiteX15" fmla="*/ 492511 w 1083061"/>
                <a:gd name="connsiteY15" fmla="*/ 1104900 h 2200275"/>
                <a:gd name="connsiteX16" fmla="*/ 449649 w 1083061"/>
                <a:gd name="connsiteY16" fmla="*/ 1181100 h 2200275"/>
                <a:gd name="connsiteX17" fmla="*/ 373449 w 1083061"/>
                <a:gd name="connsiteY17" fmla="*/ 1223963 h 2200275"/>
                <a:gd name="connsiteX18" fmla="*/ 340111 w 1083061"/>
                <a:gd name="connsiteY18" fmla="*/ 1247775 h 2200275"/>
                <a:gd name="connsiteX19" fmla="*/ 311536 w 1083061"/>
                <a:gd name="connsiteY19" fmla="*/ 1338263 h 2200275"/>
                <a:gd name="connsiteX20" fmla="*/ 311536 w 1083061"/>
                <a:gd name="connsiteY20" fmla="*/ 1404938 h 2200275"/>
                <a:gd name="connsiteX21" fmla="*/ 259149 w 1083061"/>
                <a:gd name="connsiteY21" fmla="*/ 1471613 h 2200275"/>
                <a:gd name="connsiteX22" fmla="*/ 4355 w 1083061"/>
                <a:gd name="connsiteY22" fmla="*/ 2200275 h 2200275"/>
                <a:gd name="connsiteX23" fmla="*/ 497274 w 1083061"/>
                <a:gd name="connsiteY23" fmla="*/ 1543050 h 2200275"/>
                <a:gd name="connsiteX24" fmla="*/ 535374 w 1083061"/>
                <a:gd name="connsiteY24" fmla="*/ 1495425 h 2200275"/>
                <a:gd name="connsiteX25" fmla="*/ 678249 w 1083061"/>
                <a:gd name="connsiteY25" fmla="*/ 1214438 h 2200275"/>
                <a:gd name="connsiteX26" fmla="*/ 702061 w 1083061"/>
                <a:gd name="connsiteY26" fmla="*/ 1176338 h 2200275"/>
                <a:gd name="connsiteX27" fmla="*/ 716349 w 1083061"/>
                <a:gd name="connsiteY27" fmla="*/ 1157288 h 2200275"/>
                <a:gd name="connsiteX28" fmla="*/ 816361 w 1083061"/>
                <a:gd name="connsiteY28" fmla="*/ 1000125 h 2200275"/>
                <a:gd name="connsiteX29" fmla="*/ 935424 w 1083061"/>
                <a:gd name="connsiteY29" fmla="*/ 890588 h 2200275"/>
                <a:gd name="connsiteX0" fmla="*/ 933399 w 1081036"/>
                <a:gd name="connsiteY0" fmla="*/ 890588 h 2200275"/>
                <a:gd name="connsiteX1" fmla="*/ 1081036 w 1081036"/>
                <a:gd name="connsiteY1" fmla="*/ 695325 h 2200275"/>
                <a:gd name="connsiteX2" fmla="*/ 1076274 w 1081036"/>
                <a:gd name="connsiteY2" fmla="*/ 0 h 2200275"/>
                <a:gd name="connsiteX3" fmla="*/ 1014361 w 1081036"/>
                <a:gd name="connsiteY3" fmla="*/ 71438 h 2200275"/>
                <a:gd name="connsiteX4" fmla="*/ 966736 w 1081036"/>
                <a:gd name="connsiteY4" fmla="*/ 200025 h 2200275"/>
                <a:gd name="connsiteX5" fmla="*/ 928636 w 1081036"/>
                <a:gd name="connsiteY5" fmla="*/ 266700 h 2200275"/>
                <a:gd name="connsiteX6" fmla="*/ 876249 w 1081036"/>
                <a:gd name="connsiteY6" fmla="*/ 385763 h 2200275"/>
                <a:gd name="connsiteX7" fmla="*/ 790524 w 1081036"/>
                <a:gd name="connsiteY7" fmla="*/ 528638 h 2200275"/>
                <a:gd name="connsiteX8" fmla="*/ 709561 w 1081036"/>
                <a:gd name="connsiteY8" fmla="*/ 671513 h 2200275"/>
                <a:gd name="connsiteX9" fmla="*/ 657174 w 1081036"/>
                <a:gd name="connsiteY9" fmla="*/ 752475 h 2200275"/>
                <a:gd name="connsiteX10" fmla="*/ 628599 w 1081036"/>
                <a:gd name="connsiteY10" fmla="*/ 809625 h 2200275"/>
                <a:gd name="connsiteX11" fmla="*/ 595261 w 1081036"/>
                <a:gd name="connsiteY11" fmla="*/ 881063 h 2200275"/>
                <a:gd name="connsiteX12" fmla="*/ 547636 w 1081036"/>
                <a:gd name="connsiteY12" fmla="*/ 909638 h 2200275"/>
                <a:gd name="connsiteX13" fmla="*/ 561924 w 1081036"/>
                <a:gd name="connsiteY13" fmla="*/ 971550 h 2200275"/>
                <a:gd name="connsiteX14" fmla="*/ 538111 w 1081036"/>
                <a:gd name="connsiteY14" fmla="*/ 1042988 h 2200275"/>
                <a:gd name="connsiteX15" fmla="*/ 490486 w 1081036"/>
                <a:gd name="connsiteY15" fmla="*/ 1104900 h 2200275"/>
                <a:gd name="connsiteX16" fmla="*/ 447624 w 1081036"/>
                <a:gd name="connsiteY16" fmla="*/ 1181100 h 2200275"/>
                <a:gd name="connsiteX17" fmla="*/ 371424 w 1081036"/>
                <a:gd name="connsiteY17" fmla="*/ 1223963 h 2200275"/>
                <a:gd name="connsiteX18" fmla="*/ 338086 w 1081036"/>
                <a:gd name="connsiteY18" fmla="*/ 1247775 h 2200275"/>
                <a:gd name="connsiteX19" fmla="*/ 309511 w 1081036"/>
                <a:gd name="connsiteY19" fmla="*/ 1338263 h 2200275"/>
                <a:gd name="connsiteX20" fmla="*/ 309511 w 1081036"/>
                <a:gd name="connsiteY20" fmla="*/ 1404938 h 2200275"/>
                <a:gd name="connsiteX21" fmla="*/ 2330 w 1081036"/>
                <a:gd name="connsiteY21" fmla="*/ 2200275 h 2200275"/>
                <a:gd name="connsiteX22" fmla="*/ 495249 w 1081036"/>
                <a:gd name="connsiteY22" fmla="*/ 1543050 h 2200275"/>
                <a:gd name="connsiteX23" fmla="*/ 533349 w 1081036"/>
                <a:gd name="connsiteY23" fmla="*/ 1495425 h 2200275"/>
                <a:gd name="connsiteX24" fmla="*/ 676224 w 1081036"/>
                <a:gd name="connsiteY24" fmla="*/ 1214438 h 2200275"/>
                <a:gd name="connsiteX25" fmla="*/ 700036 w 1081036"/>
                <a:gd name="connsiteY25" fmla="*/ 1176338 h 2200275"/>
                <a:gd name="connsiteX26" fmla="*/ 714324 w 1081036"/>
                <a:gd name="connsiteY26" fmla="*/ 1157288 h 2200275"/>
                <a:gd name="connsiteX27" fmla="*/ 814336 w 1081036"/>
                <a:gd name="connsiteY27" fmla="*/ 1000125 h 2200275"/>
                <a:gd name="connsiteX28" fmla="*/ 933399 w 1081036"/>
                <a:gd name="connsiteY28" fmla="*/ 890588 h 2200275"/>
                <a:gd name="connsiteX0" fmla="*/ 933399 w 1081036"/>
                <a:gd name="connsiteY0" fmla="*/ 890588 h 2200275"/>
                <a:gd name="connsiteX1" fmla="*/ 1081036 w 1081036"/>
                <a:gd name="connsiteY1" fmla="*/ 695325 h 2200275"/>
                <a:gd name="connsiteX2" fmla="*/ 1076274 w 1081036"/>
                <a:gd name="connsiteY2" fmla="*/ 0 h 2200275"/>
                <a:gd name="connsiteX3" fmla="*/ 1014361 w 1081036"/>
                <a:gd name="connsiteY3" fmla="*/ 71438 h 2200275"/>
                <a:gd name="connsiteX4" fmla="*/ 966736 w 1081036"/>
                <a:gd name="connsiteY4" fmla="*/ 200025 h 2200275"/>
                <a:gd name="connsiteX5" fmla="*/ 928636 w 1081036"/>
                <a:gd name="connsiteY5" fmla="*/ 266700 h 2200275"/>
                <a:gd name="connsiteX6" fmla="*/ 876249 w 1081036"/>
                <a:gd name="connsiteY6" fmla="*/ 385763 h 2200275"/>
                <a:gd name="connsiteX7" fmla="*/ 790524 w 1081036"/>
                <a:gd name="connsiteY7" fmla="*/ 528638 h 2200275"/>
                <a:gd name="connsiteX8" fmla="*/ 690511 w 1081036"/>
                <a:gd name="connsiteY8" fmla="*/ 683419 h 2200275"/>
                <a:gd name="connsiteX9" fmla="*/ 657174 w 1081036"/>
                <a:gd name="connsiteY9" fmla="*/ 752475 h 2200275"/>
                <a:gd name="connsiteX10" fmla="*/ 628599 w 1081036"/>
                <a:gd name="connsiteY10" fmla="*/ 809625 h 2200275"/>
                <a:gd name="connsiteX11" fmla="*/ 595261 w 1081036"/>
                <a:gd name="connsiteY11" fmla="*/ 881063 h 2200275"/>
                <a:gd name="connsiteX12" fmla="*/ 547636 w 1081036"/>
                <a:gd name="connsiteY12" fmla="*/ 909638 h 2200275"/>
                <a:gd name="connsiteX13" fmla="*/ 561924 w 1081036"/>
                <a:gd name="connsiteY13" fmla="*/ 971550 h 2200275"/>
                <a:gd name="connsiteX14" fmla="*/ 538111 w 1081036"/>
                <a:gd name="connsiteY14" fmla="*/ 1042988 h 2200275"/>
                <a:gd name="connsiteX15" fmla="*/ 490486 w 1081036"/>
                <a:gd name="connsiteY15" fmla="*/ 1104900 h 2200275"/>
                <a:gd name="connsiteX16" fmla="*/ 447624 w 1081036"/>
                <a:gd name="connsiteY16" fmla="*/ 1181100 h 2200275"/>
                <a:gd name="connsiteX17" fmla="*/ 371424 w 1081036"/>
                <a:gd name="connsiteY17" fmla="*/ 1223963 h 2200275"/>
                <a:gd name="connsiteX18" fmla="*/ 338086 w 1081036"/>
                <a:gd name="connsiteY18" fmla="*/ 1247775 h 2200275"/>
                <a:gd name="connsiteX19" fmla="*/ 309511 w 1081036"/>
                <a:gd name="connsiteY19" fmla="*/ 1338263 h 2200275"/>
                <a:gd name="connsiteX20" fmla="*/ 309511 w 1081036"/>
                <a:gd name="connsiteY20" fmla="*/ 1404938 h 2200275"/>
                <a:gd name="connsiteX21" fmla="*/ 2330 w 1081036"/>
                <a:gd name="connsiteY21" fmla="*/ 2200275 h 2200275"/>
                <a:gd name="connsiteX22" fmla="*/ 495249 w 1081036"/>
                <a:gd name="connsiteY22" fmla="*/ 1543050 h 2200275"/>
                <a:gd name="connsiteX23" fmla="*/ 533349 w 1081036"/>
                <a:gd name="connsiteY23" fmla="*/ 1495425 h 2200275"/>
                <a:gd name="connsiteX24" fmla="*/ 676224 w 1081036"/>
                <a:gd name="connsiteY24" fmla="*/ 1214438 h 2200275"/>
                <a:gd name="connsiteX25" fmla="*/ 700036 w 1081036"/>
                <a:gd name="connsiteY25" fmla="*/ 1176338 h 2200275"/>
                <a:gd name="connsiteX26" fmla="*/ 714324 w 1081036"/>
                <a:gd name="connsiteY26" fmla="*/ 1157288 h 2200275"/>
                <a:gd name="connsiteX27" fmla="*/ 814336 w 1081036"/>
                <a:gd name="connsiteY27" fmla="*/ 1000125 h 2200275"/>
                <a:gd name="connsiteX28" fmla="*/ 933399 w 1081036"/>
                <a:gd name="connsiteY28" fmla="*/ 890588 h 2200275"/>
                <a:gd name="connsiteX0" fmla="*/ 933399 w 1081036"/>
                <a:gd name="connsiteY0" fmla="*/ 890588 h 2200275"/>
                <a:gd name="connsiteX1" fmla="*/ 1081036 w 1081036"/>
                <a:gd name="connsiteY1" fmla="*/ 695325 h 2200275"/>
                <a:gd name="connsiteX2" fmla="*/ 1076274 w 1081036"/>
                <a:gd name="connsiteY2" fmla="*/ 0 h 2200275"/>
                <a:gd name="connsiteX3" fmla="*/ 1014361 w 1081036"/>
                <a:gd name="connsiteY3" fmla="*/ 71438 h 2200275"/>
                <a:gd name="connsiteX4" fmla="*/ 966736 w 1081036"/>
                <a:gd name="connsiteY4" fmla="*/ 200025 h 2200275"/>
                <a:gd name="connsiteX5" fmla="*/ 928636 w 1081036"/>
                <a:gd name="connsiteY5" fmla="*/ 266700 h 2200275"/>
                <a:gd name="connsiteX6" fmla="*/ 876249 w 1081036"/>
                <a:gd name="connsiteY6" fmla="*/ 385763 h 2200275"/>
                <a:gd name="connsiteX7" fmla="*/ 790524 w 1081036"/>
                <a:gd name="connsiteY7" fmla="*/ 528638 h 2200275"/>
                <a:gd name="connsiteX8" fmla="*/ 690511 w 1081036"/>
                <a:gd name="connsiteY8" fmla="*/ 683419 h 2200275"/>
                <a:gd name="connsiteX9" fmla="*/ 635742 w 1081036"/>
                <a:gd name="connsiteY9" fmla="*/ 778669 h 2200275"/>
                <a:gd name="connsiteX10" fmla="*/ 628599 w 1081036"/>
                <a:gd name="connsiteY10" fmla="*/ 809625 h 2200275"/>
                <a:gd name="connsiteX11" fmla="*/ 595261 w 1081036"/>
                <a:gd name="connsiteY11" fmla="*/ 881063 h 2200275"/>
                <a:gd name="connsiteX12" fmla="*/ 547636 w 1081036"/>
                <a:gd name="connsiteY12" fmla="*/ 909638 h 2200275"/>
                <a:gd name="connsiteX13" fmla="*/ 561924 w 1081036"/>
                <a:gd name="connsiteY13" fmla="*/ 971550 h 2200275"/>
                <a:gd name="connsiteX14" fmla="*/ 538111 w 1081036"/>
                <a:gd name="connsiteY14" fmla="*/ 1042988 h 2200275"/>
                <a:gd name="connsiteX15" fmla="*/ 490486 w 1081036"/>
                <a:gd name="connsiteY15" fmla="*/ 1104900 h 2200275"/>
                <a:gd name="connsiteX16" fmla="*/ 447624 w 1081036"/>
                <a:gd name="connsiteY16" fmla="*/ 1181100 h 2200275"/>
                <a:gd name="connsiteX17" fmla="*/ 371424 w 1081036"/>
                <a:gd name="connsiteY17" fmla="*/ 1223963 h 2200275"/>
                <a:gd name="connsiteX18" fmla="*/ 338086 w 1081036"/>
                <a:gd name="connsiteY18" fmla="*/ 1247775 h 2200275"/>
                <a:gd name="connsiteX19" fmla="*/ 309511 w 1081036"/>
                <a:gd name="connsiteY19" fmla="*/ 1338263 h 2200275"/>
                <a:gd name="connsiteX20" fmla="*/ 309511 w 1081036"/>
                <a:gd name="connsiteY20" fmla="*/ 1404938 h 2200275"/>
                <a:gd name="connsiteX21" fmla="*/ 2330 w 1081036"/>
                <a:gd name="connsiteY21" fmla="*/ 2200275 h 2200275"/>
                <a:gd name="connsiteX22" fmla="*/ 495249 w 1081036"/>
                <a:gd name="connsiteY22" fmla="*/ 1543050 h 2200275"/>
                <a:gd name="connsiteX23" fmla="*/ 533349 w 1081036"/>
                <a:gd name="connsiteY23" fmla="*/ 1495425 h 2200275"/>
                <a:gd name="connsiteX24" fmla="*/ 676224 w 1081036"/>
                <a:gd name="connsiteY24" fmla="*/ 1214438 h 2200275"/>
                <a:gd name="connsiteX25" fmla="*/ 700036 w 1081036"/>
                <a:gd name="connsiteY25" fmla="*/ 1176338 h 2200275"/>
                <a:gd name="connsiteX26" fmla="*/ 714324 w 1081036"/>
                <a:gd name="connsiteY26" fmla="*/ 1157288 h 2200275"/>
                <a:gd name="connsiteX27" fmla="*/ 814336 w 1081036"/>
                <a:gd name="connsiteY27" fmla="*/ 1000125 h 2200275"/>
                <a:gd name="connsiteX28" fmla="*/ 933399 w 1081036"/>
                <a:gd name="connsiteY28" fmla="*/ 890588 h 2200275"/>
                <a:gd name="connsiteX0" fmla="*/ 933399 w 1081036"/>
                <a:gd name="connsiteY0" fmla="*/ 890588 h 2200275"/>
                <a:gd name="connsiteX1" fmla="*/ 1081036 w 1081036"/>
                <a:gd name="connsiteY1" fmla="*/ 695325 h 2200275"/>
                <a:gd name="connsiteX2" fmla="*/ 1076274 w 1081036"/>
                <a:gd name="connsiteY2" fmla="*/ 0 h 2200275"/>
                <a:gd name="connsiteX3" fmla="*/ 1014361 w 1081036"/>
                <a:gd name="connsiteY3" fmla="*/ 71438 h 2200275"/>
                <a:gd name="connsiteX4" fmla="*/ 966736 w 1081036"/>
                <a:gd name="connsiteY4" fmla="*/ 200025 h 2200275"/>
                <a:gd name="connsiteX5" fmla="*/ 928636 w 1081036"/>
                <a:gd name="connsiteY5" fmla="*/ 266700 h 2200275"/>
                <a:gd name="connsiteX6" fmla="*/ 876249 w 1081036"/>
                <a:gd name="connsiteY6" fmla="*/ 385763 h 2200275"/>
                <a:gd name="connsiteX7" fmla="*/ 790524 w 1081036"/>
                <a:gd name="connsiteY7" fmla="*/ 528638 h 2200275"/>
                <a:gd name="connsiteX8" fmla="*/ 690511 w 1081036"/>
                <a:gd name="connsiteY8" fmla="*/ 683419 h 2200275"/>
                <a:gd name="connsiteX9" fmla="*/ 635742 w 1081036"/>
                <a:gd name="connsiteY9" fmla="*/ 778669 h 2200275"/>
                <a:gd name="connsiteX10" fmla="*/ 595261 w 1081036"/>
                <a:gd name="connsiteY10" fmla="*/ 881063 h 2200275"/>
                <a:gd name="connsiteX11" fmla="*/ 547636 w 1081036"/>
                <a:gd name="connsiteY11" fmla="*/ 909638 h 2200275"/>
                <a:gd name="connsiteX12" fmla="*/ 561924 w 1081036"/>
                <a:gd name="connsiteY12" fmla="*/ 971550 h 2200275"/>
                <a:gd name="connsiteX13" fmla="*/ 538111 w 1081036"/>
                <a:gd name="connsiteY13" fmla="*/ 1042988 h 2200275"/>
                <a:gd name="connsiteX14" fmla="*/ 490486 w 1081036"/>
                <a:gd name="connsiteY14" fmla="*/ 1104900 h 2200275"/>
                <a:gd name="connsiteX15" fmla="*/ 447624 w 1081036"/>
                <a:gd name="connsiteY15" fmla="*/ 1181100 h 2200275"/>
                <a:gd name="connsiteX16" fmla="*/ 371424 w 1081036"/>
                <a:gd name="connsiteY16" fmla="*/ 1223963 h 2200275"/>
                <a:gd name="connsiteX17" fmla="*/ 338086 w 1081036"/>
                <a:gd name="connsiteY17" fmla="*/ 1247775 h 2200275"/>
                <a:gd name="connsiteX18" fmla="*/ 309511 w 1081036"/>
                <a:gd name="connsiteY18" fmla="*/ 1338263 h 2200275"/>
                <a:gd name="connsiteX19" fmla="*/ 309511 w 1081036"/>
                <a:gd name="connsiteY19" fmla="*/ 1404938 h 2200275"/>
                <a:gd name="connsiteX20" fmla="*/ 2330 w 1081036"/>
                <a:gd name="connsiteY20" fmla="*/ 2200275 h 2200275"/>
                <a:gd name="connsiteX21" fmla="*/ 495249 w 1081036"/>
                <a:gd name="connsiteY21" fmla="*/ 1543050 h 2200275"/>
                <a:gd name="connsiteX22" fmla="*/ 533349 w 1081036"/>
                <a:gd name="connsiteY22" fmla="*/ 1495425 h 2200275"/>
                <a:gd name="connsiteX23" fmla="*/ 676224 w 1081036"/>
                <a:gd name="connsiteY23" fmla="*/ 1214438 h 2200275"/>
                <a:gd name="connsiteX24" fmla="*/ 700036 w 1081036"/>
                <a:gd name="connsiteY24" fmla="*/ 1176338 h 2200275"/>
                <a:gd name="connsiteX25" fmla="*/ 714324 w 1081036"/>
                <a:gd name="connsiteY25" fmla="*/ 1157288 h 2200275"/>
                <a:gd name="connsiteX26" fmla="*/ 814336 w 1081036"/>
                <a:gd name="connsiteY26" fmla="*/ 1000125 h 2200275"/>
                <a:gd name="connsiteX27" fmla="*/ 933399 w 1081036"/>
                <a:gd name="connsiteY27" fmla="*/ 890588 h 2200275"/>
                <a:gd name="connsiteX0" fmla="*/ 933399 w 1081036"/>
                <a:gd name="connsiteY0" fmla="*/ 890588 h 2200275"/>
                <a:gd name="connsiteX1" fmla="*/ 1081036 w 1081036"/>
                <a:gd name="connsiteY1" fmla="*/ 695325 h 2200275"/>
                <a:gd name="connsiteX2" fmla="*/ 1076274 w 1081036"/>
                <a:gd name="connsiteY2" fmla="*/ 0 h 2200275"/>
                <a:gd name="connsiteX3" fmla="*/ 1014361 w 1081036"/>
                <a:gd name="connsiteY3" fmla="*/ 71438 h 2200275"/>
                <a:gd name="connsiteX4" fmla="*/ 966736 w 1081036"/>
                <a:gd name="connsiteY4" fmla="*/ 200025 h 2200275"/>
                <a:gd name="connsiteX5" fmla="*/ 928636 w 1081036"/>
                <a:gd name="connsiteY5" fmla="*/ 266700 h 2200275"/>
                <a:gd name="connsiteX6" fmla="*/ 876249 w 1081036"/>
                <a:gd name="connsiteY6" fmla="*/ 385763 h 2200275"/>
                <a:gd name="connsiteX7" fmla="*/ 790524 w 1081036"/>
                <a:gd name="connsiteY7" fmla="*/ 528638 h 2200275"/>
                <a:gd name="connsiteX8" fmla="*/ 690511 w 1081036"/>
                <a:gd name="connsiteY8" fmla="*/ 683419 h 2200275"/>
                <a:gd name="connsiteX9" fmla="*/ 635742 w 1081036"/>
                <a:gd name="connsiteY9" fmla="*/ 778669 h 2200275"/>
                <a:gd name="connsiteX10" fmla="*/ 588117 w 1081036"/>
                <a:gd name="connsiteY10" fmla="*/ 881063 h 2200275"/>
                <a:gd name="connsiteX11" fmla="*/ 547636 w 1081036"/>
                <a:gd name="connsiteY11" fmla="*/ 909638 h 2200275"/>
                <a:gd name="connsiteX12" fmla="*/ 561924 w 1081036"/>
                <a:gd name="connsiteY12" fmla="*/ 971550 h 2200275"/>
                <a:gd name="connsiteX13" fmla="*/ 538111 w 1081036"/>
                <a:gd name="connsiteY13" fmla="*/ 1042988 h 2200275"/>
                <a:gd name="connsiteX14" fmla="*/ 490486 w 1081036"/>
                <a:gd name="connsiteY14" fmla="*/ 1104900 h 2200275"/>
                <a:gd name="connsiteX15" fmla="*/ 447624 w 1081036"/>
                <a:gd name="connsiteY15" fmla="*/ 1181100 h 2200275"/>
                <a:gd name="connsiteX16" fmla="*/ 371424 w 1081036"/>
                <a:gd name="connsiteY16" fmla="*/ 1223963 h 2200275"/>
                <a:gd name="connsiteX17" fmla="*/ 338086 w 1081036"/>
                <a:gd name="connsiteY17" fmla="*/ 1247775 h 2200275"/>
                <a:gd name="connsiteX18" fmla="*/ 309511 w 1081036"/>
                <a:gd name="connsiteY18" fmla="*/ 1338263 h 2200275"/>
                <a:gd name="connsiteX19" fmla="*/ 309511 w 1081036"/>
                <a:gd name="connsiteY19" fmla="*/ 1404938 h 2200275"/>
                <a:gd name="connsiteX20" fmla="*/ 2330 w 1081036"/>
                <a:gd name="connsiteY20" fmla="*/ 2200275 h 2200275"/>
                <a:gd name="connsiteX21" fmla="*/ 495249 w 1081036"/>
                <a:gd name="connsiteY21" fmla="*/ 1543050 h 2200275"/>
                <a:gd name="connsiteX22" fmla="*/ 533349 w 1081036"/>
                <a:gd name="connsiteY22" fmla="*/ 1495425 h 2200275"/>
                <a:gd name="connsiteX23" fmla="*/ 676224 w 1081036"/>
                <a:gd name="connsiteY23" fmla="*/ 1214438 h 2200275"/>
                <a:gd name="connsiteX24" fmla="*/ 700036 w 1081036"/>
                <a:gd name="connsiteY24" fmla="*/ 1176338 h 2200275"/>
                <a:gd name="connsiteX25" fmla="*/ 714324 w 1081036"/>
                <a:gd name="connsiteY25" fmla="*/ 1157288 h 2200275"/>
                <a:gd name="connsiteX26" fmla="*/ 814336 w 1081036"/>
                <a:gd name="connsiteY26" fmla="*/ 1000125 h 2200275"/>
                <a:gd name="connsiteX27" fmla="*/ 933399 w 1081036"/>
                <a:gd name="connsiteY27" fmla="*/ 890588 h 2200275"/>
                <a:gd name="connsiteX0" fmla="*/ 933399 w 1081036"/>
                <a:gd name="connsiteY0" fmla="*/ 890588 h 2200275"/>
                <a:gd name="connsiteX1" fmla="*/ 1081036 w 1081036"/>
                <a:gd name="connsiteY1" fmla="*/ 695325 h 2200275"/>
                <a:gd name="connsiteX2" fmla="*/ 1076274 w 1081036"/>
                <a:gd name="connsiteY2" fmla="*/ 0 h 2200275"/>
                <a:gd name="connsiteX3" fmla="*/ 1014361 w 1081036"/>
                <a:gd name="connsiteY3" fmla="*/ 71438 h 2200275"/>
                <a:gd name="connsiteX4" fmla="*/ 966736 w 1081036"/>
                <a:gd name="connsiteY4" fmla="*/ 200025 h 2200275"/>
                <a:gd name="connsiteX5" fmla="*/ 928636 w 1081036"/>
                <a:gd name="connsiteY5" fmla="*/ 266700 h 2200275"/>
                <a:gd name="connsiteX6" fmla="*/ 876249 w 1081036"/>
                <a:gd name="connsiteY6" fmla="*/ 385763 h 2200275"/>
                <a:gd name="connsiteX7" fmla="*/ 790524 w 1081036"/>
                <a:gd name="connsiteY7" fmla="*/ 528638 h 2200275"/>
                <a:gd name="connsiteX8" fmla="*/ 690511 w 1081036"/>
                <a:gd name="connsiteY8" fmla="*/ 683419 h 2200275"/>
                <a:gd name="connsiteX9" fmla="*/ 635742 w 1081036"/>
                <a:gd name="connsiteY9" fmla="*/ 778669 h 2200275"/>
                <a:gd name="connsiteX10" fmla="*/ 588117 w 1081036"/>
                <a:gd name="connsiteY10" fmla="*/ 881063 h 2200275"/>
                <a:gd name="connsiteX11" fmla="*/ 547636 w 1081036"/>
                <a:gd name="connsiteY11" fmla="*/ 909638 h 2200275"/>
                <a:gd name="connsiteX12" fmla="*/ 509536 w 1081036"/>
                <a:gd name="connsiteY12" fmla="*/ 976313 h 2200275"/>
                <a:gd name="connsiteX13" fmla="*/ 538111 w 1081036"/>
                <a:gd name="connsiteY13" fmla="*/ 1042988 h 2200275"/>
                <a:gd name="connsiteX14" fmla="*/ 490486 w 1081036"/>
                <a:gd name="connsiteY14" fmla="*/ 1104900 h 2200275"/>
                <a:gd name="connsiteX15" fmla="*/ 447624 w 1081036"/>
                <a:gd name="connsiteY15" fmla="*/ 1181100 h 2200275"/>
                <a:gd name="connsiteX16" fmla="*/ 371424 w 1081036"/>
                <a:gd name="connsiteY16" fmla="*/ 1223963 h 2200275"/>
                <a:gd name="connsiteX17" fmla="*/ 338086 w 1081036"/>
                <a:gd name="connsiteY17" fmla="*/ 1247775 h 2200275"/>
                <a:gd name="connsiteX18" fmla="*/ 309511 w 1081036"/>
                <a:gd name="connsiteY18" fmla="*/ 1338263 h 2200275"/>
                <a:gd name="connsiteX19" fmla="*/ 309511 w 1081036"/>
                <a:gd name="connsiteY19" fmla="*/ 1404938 h 2200275"/>
                <a:gd name="connsiteX20" fmla="*/ 2330 w 1081036"/>
                <a:gd name="connsiteY20" fmla="*/ 2200275 h 2200275"/>
                <a:gd name="connsiteX21" fmla="*/ 495249 w 1081036"/>
                <a:gd name="connsiteY21" fmla="*/ 1543050 h 2200275"/>
                <a:gd name="connsiteX22" fmla="*/ 533349 w 1081036"/>
                <a:gd name="connsiteY22" fmla="*/ 1495425 h 2200275"/>
                <a:gd name="connsiteX23" fmla="*/ 676224 w 1081036"/>
                <a:gd name="connsiteY23" fmla="*/ 1214438 h 2200275"/>
                <a:gd name="connsiteX24" fmla="*/ 700036 w 1081036"/>
                <a:gd name="connsiteY24" fmla="*/ 1176338 h 2200275"/>
                <a:gd name="connsiteX25" fmla="*/ 714324 w 1081036"/>
                <a:gd name="connsiteY25" fmla="*/ 1157288 h 2200275"/>
                <a:gd name="connsiteX26" fmla="*/ 814336 w 1081036"/>
                <a:gd name="connsiteY26" fmla="*/ 1000125 h 2200275"/>
                <a:gd name="connsiteX27" fmla="*/ 933399 w 1081036"/>
                <a:gd name="connsiteY27" fmla="*/ 890588 h 2200275"/>
                <a:gd name="connsiteX0" fmla="*/ 933399 w 1081036"/>
                <a:gd name="connsiteY0" fmla="*/ 890588 h 2200275"/>
                <a:gd name="connsiteX1" fmla="*/ 1081036 w 1081036"/>
                <a:gd name="connsiteY1" fmla="*/ 695325 h 2200275"/>
                <a:gd name="connsiteX2" fmla="*/ 1076274 w 1081036"/>
                <a:gd name="connsiteY2" fmla="*/ 0 h 2200275"/>
                <a:gd name="connsiteX3" fmla="*/ 1014361 w 1081036"/>
                <a:gd name="connsiteY3" fmla="*/ 71438 h 2200275"/>
                <a:gd name="connsiteX4" fmla="*/ 966736 w 1081036"/>
                <a:gd name="connsiteY4" fmla="*/ 200025 h 2200275"/>
                <a:gd name="connsiteX5" fmla="*/ 928636 w 1081036"/>
                <a:gd name="connsiteY5" fmla="*/ 266700 h 2200275"/>
                <a:gd name="connsiteX6" fmla="*/ 876249 w 1081036"/>
                <a:gd name="connsiteY6" fmla="*/ 385763 h 2200275"/>
                <a:gd name="connsiteX7" fmla="*/ 790524 w 1081036"/>
                <a:gd name="connsiteY7" fmla="*/ 528638 h 2200275"/>
                <a:gd name="connsiteX8" fmla="*/ 690511 w 1081036"/>
                <a:gd name="connsiteY8" fmla="*/ 683419 h 2200275"/>
                <a:gd name="connsiteX9" fmla="*/ 635742 w 1081036"/>
                <a:gd name="connsiteY9" fmla="*/ 778669 h 2200275"/>
                <a:gd name="connsiteX10" fmla="*/ 588117 w 1081036"/>
                <a:gd name="connsiteY10" fmla="*/ 881063 h 2200275"/>
                <a:gd name="connsiteX11" fmla="*/ 547636 w 1081036"/>
                <a:gd name="connsiteY11" fmla="*/ 909638 h 2200275"/>
                <a:gd name="connsiteX12" fmla="*/ 509536 w 1081036"/>
                <a:gd name="connsiteY12" fmla="*/ 976313 h 2200275"/>
                <a:gd name="connsiteX13" fmla="*/ 476198 w 1081036"/>
                <a:gd name="connsiteY13" fmla="*/ 1059657 h 2200275"/>
                <a:gd name="connsiteX14" fmla="*/ 490486 w 1081036"/>
                <a:gd name="connsiteY14" fmla="*/ 1104900 h 2200275"/>
                <a:gd name="connsiteX15" fmla="*/ 447624 w 1081036"/>
                <a:gd name="connsiteY15" fmla="*/ 1181100 h 2200275"/>
                <a:gd name="connsiteX16" fmla="*/ 371424 w 1081036"/>
                <a:gd name="connsiteY16" fmla="*/ 1223963 h 2200275"/>
                <a:gd name="connsiteX17" fmla="*/ 338086 w 1081036"/>
                <a:gd name="connsiteY17" fmla="*/ 1247775 h 2200275"/>
                <a:gd name="connsiteX18" fmla="*/ 309511 w 1081036"/>
                <a:gd name="connsiteY18" fmla="*/ 1338263 h 2200275"/>
                <a:gd name="connsiteX19" fmla="*/ 309511 w 1081036"/>
                <a:gd name="connsiteY19" fmla="*/ 1404938 h 2200275"/>
                <a:gd name="connsiteX20" fmla="*/ 2330 w 1081036"/>
                <a:gd name="connsiteY20" fmla="*/ 2200275 h 2200275"/>
                <a:gd name="connsiteX21" fmla="*/ 495249 w 1081036"/>
                <a:gd name="connsiteY21" fmla="*/ 1543050 h 2200275"/>
                <a:gd name="connsiteX22" fmla="*/ 533349 w 1081036"/>
                <a:gd name="connsiteY22" fmla="*/ 1495425 h 2200275"/>
                <a:gd name="connsiteX23" fmla="*/ 676224 w 1081036"/>
                <a:gd name="connsiteY23" fmla="*/ 1214438 h 2200275"/>
                <a:gd name="connsiteX24" fmla="*/ 700036 w 1081036"/>
                <a:gd name="connsiteY24" fmla="*/ 1176338 h 2200275"/>
                <a:gd name="connsiteX25" fmla="*/ 714324 w 1081036"/>
                <a:gd name="connsiteY25" fmla="*/ 1157288 h 2200275"/>
                <a:gd name="connsiteX26" fmla="*/ 814336 w 1081036"/>
                <a:gd name="connsiteY26" fmla="*/ 1000125 h 2200275"/>
                <a:gd name="connsiteX27" fmla="*/ 933399 w 1081036"/>
                <a:gd name="connsiteY27" fmla="*/ 890588 h 2200275"/>
                <a:gd name="connsiteX0" fmla="*/ 933399 w 1081036"/>
                <a:gd name="connsiteY0" fmla="*/ 890588 h 2200275"/>
                <a:gd name="connsiteX1" fmla="*/ 1081036 w 1081036"/>
                <a:gd name="connsiteY1" fmla="*/ 695325 h 2200275"/>
                <a:gd name="connsiteX2" fmla="*/ 1076274 w 1081036"/>
                <a:gd name="connsiteY2" fmla="*/ 0 h 2200275"/>
                <a:gd name="connsiteX3" fmla="*/ 1014361 w 1081036"/>
                <a:gd name="connsiteY3" fmla="*/ 71438 h 2200275"/>
                <a:gd name="connsiteX4" fmla="*/ 966736 w 1081036"/>
                <a:gd name="connsiteY4" fmla="*/ 200025 h 2200275"/>
                <a:gd name="connsiteX5" fmla="*/ 928636 w 1081036"/>
                <a:gd name="connsiteY5" fmla="*/ 266700 h 2200275"/>
                <a:gd name="connsiteX6" fmla="*/ 876249 w 1081036"/>
                <a:gd name="connsiteY6" fmla="*/ 385763 h 2200275"/>
                <a:gd name="connsiteX7" fmla="*/ 790524 w 1081036"/>
                <a:gd name="connsiteY7" fmla="*/ 528638 h 2200275"/>
                <a:gd name="connsiteX8" fmla="*/ 690511 w 1081036"/>
                <a:gd name="connsiteY8" fmla="*/ 683419 h 2200275"/>
                <a:gd name="connsiteX9" fmla="*/ 635742 w 1081036"/>
                <a:gd name="connsiteY9" fmla="*/ 778669 h 2200275"/>
                <a:gd name="connsiteX10" fmla="*/ 588117 w 1081036"/>
                <a:gd name="connsiteY10" fmla="*/ 881063 h 2200275"/>
                <a:gd name="connsiteX11" fmla="*/ 547636 w 1081036"/>
                <a:gd name="connsiteY11" fmla="*/ 909638 h 2200275"/>
                <a:gd name="connsiteX12" fmla="*/ 509536 w 1081036"/>
                <a:gd name="connsiteY12" fmla="*/ 976313 h 2200275"/>
                <a:gd name="connsiteX13" fmla="*/ 476198 w 1081036"/>
                <a:gd name="connsiteY13" fmla="*/ 1059657 h 2200275"/>
                <a:gd name="connsiteX14" fmla="*/ 426192 w 1081036"/>
                <a:gd name="connsiteY14" fmla="*/ 1133475 h 2200275"/>
                <a:gd name="connsiteX15" fmla="*/ 447624 w 1081036"/>
                <a:gd name="connsiteY15" fmla="*/ 1181100 h 2200275"/>
                <a:gd name="connsiteX16" fmla="*/ 371424 w 1081036"/>
                <a:gd name="connsiteY16" fmla="*/ 1223963 h 2200275"/>
                <a:gd name="connsiteX17" fmla="*/ 338086 w 1081036"/>
                <a:gd name="connsiteY17" fmla="*/ 1247775 h 2200275"/>
                <a:gd name="connsiteX18" fmla="*/ 309511 w 1081036"/>
                <a:gd name="connsiteY18" fmla="*/ 1338263 h 2200275"/>
                <a:gd name="connsiteX19" fmla="*/ 309511 w 1081036"/>
                <a:gd name="connsiteY19" fmla="*/ 1404938 h 2200275"/>
                <a:gd name="connsiteX20" fmla="*/ 2330 w 1081036"/>
                <a:gd name="connsiteY20" fmla="*/ 2200275 h 2200275"/>
                <a:gd name="connsiteX21" fmla="*/ 495249 w 1081036"/>
                <a:gd name="connsiteY21" fmla="*/ 1543050 h 2200275"/>
                <a:gd name="connsiteX22" fmla="*/ 533349 w 1081036"/>
                <a:gd name="connsiteY22" fmla="*/ 1495425 h 2200275"/>
                <a:gd name="connsiteX23" fmla="*/ 676224 w 1081036"/>
                <a:gd name="connsiteY23" fmla="*/ 1214438 h 2200275"/>
                <a:gd name="connsiteX24" fmla="*/ 700036 w 1081036"/>
                <a:gd name="connsiteY24" fmla="*/ 1176338 h 2200275"/>
                <a:gd name="connsiteX25" fmla="*/ 714324 w 1081036"/>
                <a:gd name="connsiteY25" fmla="*/ 1157288 h 2200275"/>
                <a:gd name="connsiteX26" fmla="*/ 814336 w 1081036"/>
                <a:gd name="connsiteY26" fmla="*/ 1000125 h 2200275"/>
                <a:gd name="connsiteX27" fmla="*/ 933399 w 1081036"/>
                <a:gd name="connsiteY27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76037 w 1080824"/>
                <a:gd name="connsiteY6" fmla="*/ 385763 h 2200275"/>
                <a:gd name="connsiteX7" fmla="*/ 790312 w 1080824"/>
                <a:gd name="connsiteY7" fmla="*/ 528638 h 2200275"/>
                <a:gd name="connsiteX8" fmla="*/ 690299 w 1080824"/>
                <a:gd name="connsiteY8" fmla="*/ 683419 h 2200275"/>
                <a:gd name="connsiteX9" fmla="*/ 635530 w 1080824"/>
                <a:gd name="connsiteY9" fmla="*/ 778669 h 2200275"/>
                <a:gd name="connsiteX10" fmla="*/ 587905 w 1080824"/>
                <a:gd name="connsiteY10" fmla="*/ 881063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47412 w 1080824"/>
                <a:gd name="connsiteY15" fmla="*/ 1181100 h 2200275"/>
                <a:gd name="connsiteX16" fmla="*/ 371212 w 1080824"/>
                <a:gd name="connsiteY16" fmla="*/ 1223963 h 2200275"/>
                <a:gd name="connsiteX17" fmla="*/ 337874 w 1080824"/>
                <a:gd name="connsiteY17" fmla="*/ 1247775 h 2200275"/>
                <a:gd name="connsiteX18" fmla="*/ 309299 w 1080824"/>
                <a:gd name="connsiteY18" fmla="*/ 1338263 h 2200275"/>
                <a:gd name="connsiteX19" fmla="*/ 340255 w 1080824"/>
                <a:gd name="connsiteY19" fmla="*/ 1407320 h 2200275"/>
                <a:gd name="connsiteX20" fmla="*/ 2118 w 1080824"/>
                <a:gd name="connsiteY20" fmla="*/ 2200275 h 2200275"/>
                <a:gd name="connsiteX21" fmla="*/ 495037 w 1080824"/>
                <a:gd name="connsiteY21" fmla="*/ 1543050 h 2200275"/>
                <a:gd name="connsiteX22" fmla="*/ 533137 w 1080824"/>
                <a:gd name="connsiteY22" fmla="*/ 1495425 h 2200275"/>
                <a:gd name="connsiteX23" fmla="*/ 676012 w 1080824"/>
                <a:gd name="connsiteY23" fmla="*/ 1214438 h 2200275"/>
                <a:gd name="connsiteX24" fmla="*/ 699824 w 1080824"/>
                <a:gd name="connsiteY24" fmla="*/ 1176338 h 2200275"/>
                <a:gd name="connsiteX25" fmla="*/ 714112 w 1080824"/>
                <a:gd name="connsiteY25" fmla="*/ 1157288 h 2200275"/>
                <a:gd name="connsiteX26" fmla="*/ 814124 w 1080824"/>
                <a:gd name="connsiteY26" fmla="*/ 1000125 h 2200275"/>
                <a:gd name="connsiteX27" fmla="*/ 933187 w 1080824"/>
                <a:gd name="connsiteY27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76037 w 1080824"/>
                <a:gd name="connsiteY6" fmla="*/ 385763 h 2200275"/>
                <a:gd name="connsiteX7" fmla="*/ 790312 w 1080824"/>
                <a:gd name="connsiteY7" fmla="*/ 528638 h 2200275"/>
                <a:gd name="connsiteX8" fmla="*/ 690299 w 1080824"/>
                <a:gd name="connsiteY8" fmla="*/ 683419 h 2200275"/>
                <a:gd name="connsiteX9" fmla="*/ 635530 w 1080824"/>
                <a:gd name="connsiteY9" fmla="*/ 778669 h 2200275"/>
                <a:gd name="connsiteX10" fmla="*/ 587905 w 1080824"/>
                <a:gd name="connsiteY10" fmla="*/ 881063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47412 w 1080824"/>
                <a:gd name="connsiteY15" fmla="*/ 1181100 h 2200275"/>
                <a:gd name="connsiteX16" fmla="*/ 371212 w 1080824"/>
                <a:gd name="connsiteY16" fmla="*/ 1223963 h 2200275"/>
                <a:gd name="connsiteX17" fmla="*/ 337874 w 1080824"/>
                <a:gd name="connsiteY17" fmla="*/ 1247775 h 2200275"/>
                <a:gd name="connsiteX18" fmla="*/ 340255 w 1080824"/>
                <a:gd name="connsiteY18" fmla="*/ 1407320 h 2200275"/>
                <a:gd name="connsiteX19" fmla="*/ 2118 w 1080824"/>
                <a:gd name="connsiteY19" fmla="*/ 2200275 h 2200275"/>
                <a:gd name="connsiteX20" fmla="*/ 495037 w 1080824"/>
                <a:gd name="connsiteY20" fmla="*/ 1543050 h 2200275"/>
                <a:gd name="connsiteX21" fmla="*/ 533137 w 1080824"/>
                <a:gd name="connsiteY21" fmla="*/ 1495425 h 2200275"/>
                <a:gd name="connsiteX22" fmla="*/ 676012 w 1080824"/>
                <a:gd name="connsiteY22" fmla="*/ 1214438 h 2200275"/>
                <a:gd name="connsiteX23" fmla="*/ 699824 w 1080824"/>
                <a:gd name="connsiteY23" fmla="*/ 1176338 h 2200275"/>
                <a:gd name="connsiteX24" fmla="*/ 714112 w 1080824"/>
                <a:gd name="connsiteY24" fmla="*/ 1157288 h 2200275"/>
                <a:gd name="connsiteX25" fmla="*/ 814124 w 1080824"/>
                <a:gd name="connsiteY25" fmla="*/ 1000125 h 2200275"/>
                <a:gd name="connsiteX26" fmla="*/ 933187 w 1080824"/>
                <a:gd name="connsiteY26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76037 w 1080824"/>
                <a:gd name="connsiteY6" fmla="*/ 385763 h 2200275"/>
                <a:gd name="connsiteX7" fmla="*/ 790312 w 1080824"/>
                <a:gd name="connsiteY7" fmla="*/ 528638 h 2200275"/>
                <a:gd name="connsiteX8" fmla="*/ 690299 w 1080824"/>
                <a:gd name="connsiteY8" fmla="*/ 683419 h 2200275"/>
                <a:gd name="connsiteX9" fmla="*/ 635530 w 1080824"/>
                <a:gd name="connsiteY9" fmla="*/ 778669 h 2200275"/>
                <a:gd name="connsiteX10" fmla="*/ 587905 w 1080824"/>
                <a:gd name="connsiteY10" fmla="*/ 881063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47412 w 1080824"/>
                <a:gd name="connsiteY15" fmla="*/ 1181100 h 2200275"/>
                <a:gd name="connsiteX16" fmla="*/ 371212 w 1080824"/>
                <a:gd name="connsiteY16" fmla="*/ 1223963 h 2200275"/>
                <a:gd name="connsiteX17" fmla="*/ 340255 w 1080824"/>
                <a:gd name="connsiteY17" fmla="*/ 1407320 h 2200275"/>
                <a:gd name="connsiteX18" fmla="*/ 2118 w 1080824"/>
                <a:gd name="connsiteY18" fmla="*/ 2200275 h 2200275"/>
                <a:gd name="connsiteX19" fmla="*/ 495037 w 1080824"/>
                <a:gd name="connsiteY19" fmla="*/ 1543050 h 2200275"/>
                <a:gd name="connsiteX20" fmla="*/ 533137 w 1080824"/>
                <a:gd name="connsiteY20" fmla="*/ 1495425 h 2200275"/>
                <a:gd name="connsiteX21" fmla="*/ 676012 w 1080824"/>
                <a:gd name="connsiteY21" fmla="*/ 1214438 h 2200275"/>
                <a:gd name="connsiteX22" fmla="*/ 699824 w 1080824"/>
                <a:gd name="connsiteY22" fmla="*/ 1176338 h 2200275"/>
                <a:gd name="connsiteX23" fmla="*/ 714112 w 1080824"/>
                <a:gd name="connsiteY23" fmla="*/ 1157288 h 2200275"/>
                <a:gd name="connsiteX24" fmla="*/ 814124 w 1080824"/>
                <a:gd name="connsiteY24" fmla="*/ 1000125 h 2200275"/>
                <a:gd name="connsiteX25" fmla="*/ 933187 w 1080824"/>
                <a:gd name="connsiteY25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76037 w 1080824"/>
                <a:gd name="connsiteY6" fmla="*/ 385763 h 2200275"/>
                <a:gd name="connsiteX7" fmla="*/ 790312 w 1080824"/>
                <a:gd name="connsiteY7" fmla="*/ 528638 h 2200275"/>
                <a:gd name="connsiteX8" fmla="*/ 690299 w 1080824"/>
                <a:gd name="connsiteY8" fmla="*/ 683419 h 2200275"/>
                <a:gd name="connsiteX9" fmla="*/ 635530 w 1080824"/>
                <a:gd name="connsiteY9" fmla="*/ 778669 h 2200275"/>
                <a:gd name="connsiteX10" fmla="*/ 587905 w 1080824"/>
                <a:gd name="connsiteY10" fmla="*/ 881063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16456 w 1080824"/>
                <a:gd name="connsiteY15" fmla="*/ 1169194 h 2200275"/>
                <a:gd name="connsiteX16" fmla="*/ 371212 w 1080824"/>
                <a:gd name="connsiteY16" fmla="*/ 1223963 h 2200275"/>
                <a:gd name="connsiteX17" fmla="*/ 340255 w 1080824"/>
                <a:gd name="connsiteY17" fmla="*/ 1407320 h 2200275"/>
                <a:gd name="connsiteX18" fmla="*/ 2118 w 1080824"/>
                <a:gd name="connsiteY18" fmla="*/ 2200275 h 2200275"/>
                <a:gd name="connsiteX19" fmla="*/ 495037 w 1080824"/>
                <a:gd name="connsiteY19" fmla="*/ 1543050 h 2200275"/>
                <a:gd name="connsiteX20" fmla="*/ 533137 w 1080824"/>
                <a:gd name="connsiteY20" fmla="*/ 1495425 h 2200275"/>
                <a:gd name="connsiteX21" fmla="*/ 676012 w 1080824"/>
                <a:gd name="connsiteY21" fmla="*/ 1214438 h 2200275"/>
                <a:gd name="connsiteX22" fmla="*/ 699824 w 1080824"/>
                <a:gd name="connsiteY22" fmla="*/ 1176338 h 2200275"/>
                <a:gd name="connsiteX23" fmla="*/ 714112 w 1080824"/>
                <a:gd name="connsiteY23" fmla="*/ 1157288 h 2200275"/>
                <a:gd name="connsiteX24" fmla="*/ 814124 w 1080824"/>
                <a:gd name="connsiteY24" fmla="*/ 1000125 h 2200275"/>
                <a:gd name="connsiteX25" fmla="*/ 933187 w 1080824"/>
                <a:gd name="connsiteY25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76037 w 1080824"/>
                <a:gd name="connsiteY6" fmla="*/ 385763 h 2200275"/>
                <a:gd name="connsiteX7" fmla="*/ 790312 w 1080824"/>
                <a:gd name="connsiteY7" fmla="*/ 528638 h 2200275"/>
                <a:gd name="connsiteX8" fmla="*/ 690299 w 1080824"/>
                <a:gd name="connsiteY8" fmla="*/ 683419 h 2200275"/>
                <a:gd name="connsiteX9" fmla="*/ 635530 w 1080824"/>
                <a:gd name="connsiteY9" fmla="*/ 778669 h 2200275"/>
                <a:gd name="connsiteX10" fmla="*/ 587905 w 1080824"/>
                <a:gd name="connsiteY10" fmla="*/ 881063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16456 w 1080824"/>
                <a:gd name="connsiteY15" fmla="*/ 1169194 h 2200275"/>
                <a:gd name="connsiteX16" fmla="*/ 340255 w 1080824"/>
                <a:gd name="connsiteY16" fmla="*/ 1407320 h 2200275"/>
                <a:gd name="connsiteX17" fmla="*/ 2118 w 1080824"/>
                <a:gd name="connsiteY17" fmla="*/ 2200275 h 2200275"/>
                <a:gd name="connsiteX18" fmla="*/ 495037 w 1080824"/>
                <a:gd name="connsiteY18" fmla="*/ 1543050 h 2200275"/>
                <a:gd name="connsiteX19" fmla="*/ 533137 w 1080824"/>
                <a:gd name="connsiteY19" fmla="*/ 1495425 h 2200275"/>
                <a:gd name="connsiteX20" fmla="*/ 676012 w 1080824"/>
                <a:gd name="connsiteY20" fmla="*/ 1214438 h 2200275"/>
                <a:gd name="connsiteX21" fmla="*/ 699824 w 1080824"/>
                <a:gd name="connsiteY21" fmla="*/ 1176338 h 2200275"/>
                <a:gd name="connsiteX22" fmla="*/ 714112 w 1080824"/>
                <a:gd name="connsiteY22" fmla="*/ 1157288 h 2200275"/>
                <a:gd name="connsiteX23" fmla="*/ 814124 w 1080824"/>
                <a:gd name="connsiteY23" fmla="*/ 1000125 h 2200275"/>
                <a:gd name="connsiteX24" fmla="*/ 933187 w 1080824"/>
                <a:gd name="connsiteY24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68893 w 1080824"/>
                <a:gd name="connsiteY6" fmla="*/ 383381 h 2200275"/>
                <a:gd name="connsiteX7" fmla="*/ 790312 w 1080824"/>
                <a:gd name="connsiteY7" fmla="*/ 528638 h 2200275"/>
                <a:gd name="connsiteX8" fmla="*/ 690299 w 1080824"/>
                <a:gd name="connsiteY8" fmla="*/ 683419 h 2200275"/>
                <a:gd name="connsiteX9" fmla="*/ 635530 w 1080824"/>
                <a:gd name="connsiteY9" fmla="*/ 778669 h 2200275"/>
                <a:gd name="connsiteX10" fmla="*/ 587905 w 1080824"/>
                <a:gd name="connsiteY10" fmla="*/ 881063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16456 w 1080824"/>
                <a:gd name="connsiteY15" fmla="*/ 1169194 h 2200275"/>
                <a:gd name="connsiteX16" fmla="*/ 340255 w 1080824"/>
                <a:gd name="connsiteY16" fmla="*/ 1407320 h 2200275"/>
                <a:gd name="connsiteX17" fmla="*/ 2118 w 1080824"/>
                <a:gd name="connsiteY17" fmla="*/ 2200275 h 2200275"/>
                <a:gd name="connsiteX18" fmla="*/ 495037 w 1080824"/>
                <a:gd name="connsiteY18" fmla="*/ 1543050 h 2200275"/>
                <a:gd name="connsiteX19" fmla="*/ 533137 w 1080824"/>
                <a:gd name="connsiteY19" fmla="*/ 1495425 h 2200275"/>
                <a:gd name="connsiteX20" fmla="*/ 676012 w 1080824"/>
                <a:gd name="connsiteY20" fmla="*/ 1214438 h 2200275"/>
                <a:gd name="connsiteX21" fmla="*/ 699824 w 1080824"/>
                <a:gd name="connsiteY21" fmla="*/ 1176338 h 2200275"/>
                <a:gd name="connsiteX22" fmla="*/ 714112 w 1080824"/>
                <a:gd name="connsiteY22" fmla="*/ 1157288 h 2200275"/>
                <a:gd name="connsiteX23" fmla="*/ 814124 w 1080824"/>
                <a:gd name="connsiteY23" fmla="*/ 1000125 h 2200275"/>
                <a:gd name="connsiteX24" fmla="*/ 933187 w 1080824"/>
                <a:gd name="connsiteY24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68893 w 1080824"/>
                <a:gd name="connsiteY6" fmla="*/ 383381 h 2200275"/>
                <a:gd name="connsiteX7" fmla="*/ 761737 w 1080824"/>
                <a:gd name="connsiteY7" fmla="*/ 531019 h 2200275"/>
                <a:gd name="connsiteX8" fmla="*/ 690299 w 1080824"/>
                <a:gd name="connsiteY8" fmla="*/ 683419 h 2200275"/>
                <a:gd name="connsiteX9" fmla="*/ 635530 w 1080824"/>
                <a:gd name="connsiteY9" fmla="*/ 778669 h 2200275"/>
                <a:gd name="connsiteX10" fmla="*/ 587905 w 1080824"/>
                <a:gd name="connsiteY10" fmla="*/ 881063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16456 w 1080824"/>
                <a:gd name="connsiteY15" fmla="*/ 1169194 h 2200275"/>
                <a:gd name="connsiteX16" fmla="*/ 340255 w 1080824"/>
                <a:gd name="connsiteY16" fmla="*/ 1407320 h 2200275"/>
                <a:gd name="connsiteX17" fmla="*/ 2118 w 1080824"/>
                <a:gd name="connsiteY17" fmla="*/ 2200275 h 2200275"/>
                <a:gd name="connsiteX18" fmla="*/ 495037 w 1080824"/>
                <a:gd name="connsiteY18" fmla="*/ 1543050 h 2200275"/>
                <a:gd name="connsiteX19" fmla="*/ 533137 w 1080824"/>
                <a:gd name="connsiteY19" fmla="*/ 1495425 h 2200275"/>
                <a:gd name="connsiteX20" fmla="*/ 676012 w 1080824"/>
                <a:gd name="connsiteY20" fmla="*/ 1214438 h 2200275"/>
                <a:gd name="connsiteX21" fmla="*/ 699824 w 1080824"/>
                <a:gd name="connsiteY21" fmla="*/ 1176338 h 2200275"/>
                <a:gd name="connsiteX22" fmla="*/ 714112 w 1080824"/>
                <a:gd name="connsiteY22" fmla="*/ 1157288 h 2200275"/>
                <a:gd name="connsiteX23" fmla="*/ 814124 w 1080824"/>
                <a:gd name="connsiteY23" fmla="*/ 1000125 h 2200275"/>
                <a:gd name="connsiteX24" fmla="*/ 933187 w 1080824"/>
                <a:gd name="connsiteY24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68893 w 1080824"/>
                <a:gd name="connsiteY6" fmla="*/ 383381 h 2200275"/>
                <a:gd name="connsiteX7" fmla="*/ 761737 w 1080824"/>
                <a:gd name="connsiteY7" fmla="*/ 531019 h 2200275"/>
                <a:gd name="connsiteX8" fmla="*/ 656961 w 1080824"/>
                <a:gd name="connsiteY8" fmla="*/ 709613 h 2200275"/>
                <a:gd name="connsiteX9" fmla="*/ 635530 w 1080824"/>
                <a:gd name="connsiteY9" fmla="*/ 778669 h 2200275"/>
                <a:gd name="connsiteX10" fmla="*/ 587905 w 1080824"/>
                <a:gd name="connsiteY10" fmla="*/ 881063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16456 w 1080824"/>
                <a:gd name="connsiteY15" fmla="*/ 1169194 h 2200275"/>
                <a:gd name="connsiteX16" fmla="*/ 340255 w 1080824"/>
                <a:gd name="connsiteY16" fmla="*/ 1407320 h 2200275"/>
                <a:gd name="connsiteX17" fmla="*/ 2118 w 1080824"/>
                <a:gd name="connsiteY17" fmla="*/ 2200275 h 2200275"/>
                <a:gd name="connsiteX18" fmla="*/ 495037 w 1080824"/>
                <a:gd name="connsiteY18" fmla="*/ 1543050 h 2200275"/>
                <a:gd name="connsiteX19" fmla="*/ 533137 w 1080824"/>
                <a:gd name="connsiteY19" fmla="*/ 1495425 h 2200275"/>
                <a:gd name="connsiteX20" fmla="*/ 676012 w 1080824"/>
                <a:gd name="connsiteY20" fmla="*/ 1214438 h 2200275"/>
                <a:gd name="connsiteX21" fmla="*/ 699824 w 1080824"/>
                <a:gd name="connsiteY21" fmla="*/ 1176338 h 2200275"/>
                <a:gd name="connsiteX22" fmla="*/ 714112 w 1080824"/>
                <a:gd name="connsiteY22" fmla="*/ 1157288 h 2200275"/>
                <a:gd name="connsiteX23" fmla="*/ 814124 w 1080824"/>
                <a:gd name="connsiteY23" fmla="*/ 1000125 h 2200275"/>
                <a:gd name="connsiteX24" fmla="*/ 933187 w 1080824"/>
                <a:gd name="connsiteY24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68893 w 1080824"/>
                <a:gd name="connsiteY6" fmla="*/ 383381 h 2200275"/>
                <a:gd name="connsiteX7" fmla="*/ 761737 w 1080824"/>
                <a:gd name="connsiteY7" fmla="*/ 531019 h 2200275"/>
                <a:gd name="connsiteX8" fmla="*/ 656961 w 1080824"/>
                <a:gd name="connsiteY8" fmla="*/ 709613 h 2200275"/>
                <a:gd name="connsiteX9" fmla="*/ 587905 w 1080824"/>
                <a:gd name="connsiteY9" fmla="*/ 788194 h 2200275"/>
                <a:gd name="connsiteX10" fmla="*/ 587905 w 1080824"/>
                <a:gd name="connsiteY10" fmla="*/ 881063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16456 w 1080824"/>
                <a:gd name="connsiteY15" fmla="*/ 1169194 h 2200275"/>
                <a:gd name="connsiteX16" fmla="*/ 340255 w 1080824"/>
                <a:gd name="connsiteY16" fmla="*/ 1407320 h 2200275"/>
                <a:gd name="connsiteX17" fmla="*/ 2118 w 1080824"/>
                <a:gd name="connsiteY17" fmla="*/ 2200275 h 2200275"/>
                <a:gd name="connsiteX18" fmla="*/ 495037 w 1080824"/>
                <a:gd name="connsiteY18" fmla="*/ 1543050 h 2200275"/>
                <a:gd name="connsiteX19" fmla="*/ 533137 w 1080824"/>
                <a:gd name="connsiteY19" fmla="*/ 1495425 h 2200275"/>
                <a:gd name="connsiteX20" fmla="*/ 676012 w 1080824"/>
                <a:gd name="connsiteY20" fmla="*/ 1214438 h 2200275"/>
                <a:gd name="connsiteX21" fmla="*/ 699824 w 1080824"/>
                <a:gd name="connsiteY21" fmla="*/ 1176338 h 2200275"/>
                <a:gd name="connsiteX22" fmla="*/ 714112 w 1080824"/>
                <a:gd name="connsiteY22" fmla="*/ 1157288 h 2200275"/>
                <a:gd name="connsiteX23" fmla="*/ 814124 w 1080824"/>
                <a:gd name="connsiteY23" fmla="*/ 1000125 h 2200275"/>
                <a:gd name="connsiteX24" fmla="*/ 933187 w 1080824"/>
                <a:gd name="connsiteY24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68893 w 1080824"/>
                <a:gd name="connsiteY6" fmla="*/ 383381 h 2200275"/>
                <a:gd name="connsiteX7" fmla="*/ 761737 w 1080824"/>
                <a:gd name="connsiteY7" fmla="*/ 531019 h 2200275"/>
                <a:gd name="connsiteX8" fmla="*/ 656961 w 1080824"/>
                <a:gd name="connsiteY8" fmla="*/ 709613 h 2200275"/>
                <a:gd name="connsiteX9" fmla="*/ 587905 w 1080824"/>
                <a:gd name="connsiteY9" fmla="*/ 788194 h 2200275"/>
                <a:gd name="connsiteX10" fmla="*/ 559330 w 1080824"/>
                <a:gd name="connsiteY10" fmla="*/ 873920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16456 w 1080824"/>
                <a:gd name="connsiteY15" fmla="*/ 1169194 h 2200275"/>
                <a:gd name="connsiteX16" fmla="*/ 340255 w 1080824"/>
                <a:gd name="connsiteY16" fmla="*/ 1407320 h 2200275"/>
                <a:gd name="connsiteX17" fmla="*/ 2118 w 1080824"/>
                <a:gd name="connsiteY17" fmla="*/ 2200275 h 2200275"/>
                <a:gd name="connsiteX18" fmla="*/ 495037 w 1080824"/>
                <a:gd name="connsiteY18" fmla="*/ 1543050 h 2200275"/>
                <a:gd name="connsiteX19" fmla="*/ 533137 w 1080824"/>
                <a:gd name="connsiteY19" fmla="*/ 1495425 h 2200275"/>
                <a:gd name="connsiteX20" fmla="*/ 676012 w 1080824"/>
                <a:gd name="connsiteY20" fmla="*/ 1214438 h 2200275"/>
                <a:gd name="connsiteX21" fmla="*/ 699824 w 1080824"/>
                <a:gd name="connsiteY21" fmla="*/ 1176338 h 2200275"/>
                <a:gd name="connsiteX22" fmla="*/ 714112 w 1080824"/>
                <a:gd name="connsiteY22" fmla="*/ 1157288 h 2200275"/>
                <a:gd name="connsiteX23" fmla="*/ 814124 w 1080824"/>
                <a:gd name="connsiteY23" fmla="*/ 1000125 h 2200275"/>
                <a:gd name="connsiteX24" fmla="*/ 933187 w 1080824"/>
                <a:gd name="connsiteY24" fmla="*/ 890588 h 2200275"/>
                <a:gd name="connsiteX0" fmla="*/ 933187 w 1080824"/>
                <a:gd name="connsiteY0" fmla="*/ 890588 h 2200275"/>
                <a:gd name="connsiteX1" fmla="*/ 1080824 w 1080824"/>
                <a:gd name="connsiteY1" fmla="*/ 695325 h 2200275"/>
                <a:gd name="connsiteX2" fmla="*/ 1076062 w 1080824"/>
                <a:gd name="connsiteY2" fmla="*/ 0 h 2200275"/>
                <a:gd name="connsiteX3" fmla="*/ 1014149 w 1080824"/>
                <a:gd name="connsiteY3" fmla="*/ 71438 h 2200275"/>
                <a:gd name="connsiteX4" fmla="*/ 966524 w 1080824"/>
                <a:gd name="connsiteY4" fmla="*/ 200025 h 2200275"/>
                <a:gd name="connsiteX5" fmla="*/ 928424 w 1080824"/>
                <a:gd name="connsiteY5" fmla="*/ 266700 h 2200275"/>
                <a:gd name="connsiteX6" fmla="*/ 852224 w 1080824"/>
                <a:gd name="connsiteY6" fmla="*/ 383381 h 2200275"/>
                <a:gd name="connsiteX7" fmla="*/ 761737 w 1080824"/>
                <a:gd name="connsiteY7" fmla="*/ 531019 h 2200275"/>
                <a:gd name="connsiteX8" fmla="*/ 656961 w 1080824"/>
                <a:gd name="connsiteY8" fmla="*/ 709613 h 2200275"/>
                <a:gd name="connsiteX9" fmla="*/ 587905 w 1080824"/>
                <a:gd name="connsiteY9" fmla="*/ 788194 h 2200275"/>
                <a:gd name="connsiteX10" fmla="*/ 559330 w 1080824"/>
                <a:gd name="connsiteY10" fmla="*/ 873920 h 2200275"/>
                <a:gd name="connsiteX11" fmla="*/ 547424 w 1080824"/>
                <a:gd name="connsiteY11" fmla="*/ 909638 h 2200275"/>
                <a:gd name="connsiteX12" fmla="*/ 509324 w 1080824"/>
                <a:gd name="connsiteY12" fmla="*/ 976313 h 2200275"/>
                <a:gd name="connsiteX13" fmla="*/ 475986 w 1080824"/>
                <a:gd name="connsiteY13" fmla="*/ 1059657 h 2200275"/>
                <a:gd name="connsiteX14" fmla="*/ 425980 w 1080824"/>
                <a:gd name="connsiteY14" fmla="*/ 1133475 h 2200275"/>
                <a:gd name="connsiteX15" fmla="*/ 416456 w 1080824"/>
                <a:gd name="connsiteY15" fmla="*/ 1169194 h 2200275"/>
                <a:gd name="connsiteX16" fmla="*/ 340255 w 1080824"/>
                <a:gd name="connsiteY16" fmla="*/ 1407320 h 2200275"/>
                <a:gd name="connsiteX17" fmla="*/ 2118 w 1080824"/>
                <a:gd name="connsiteY17" fmla="*/ 2200275 h 2200275"/>
                <a:gd name="connsiteX18" fmla="*/ 495037 w 1080824"/>
                <a:gd name="connsiteY18" fmla="*/ 1543050 h 2200275"/>
                <a:gd name="connsiteX19" fmla="*/ 533137 w 1080824"/>
                <a:gd name="connsiteY19" fmla="*/ 1495425 h 2200275"/>
                <a:gd name="connsiteX20" fmla="*/ 676012 w 1080824"/>
                <a:gd name="connsiteY20" fmla="*/ 1214438 h 2200275"/>
                <a:gd name="connsiteX21" fmla="*/ 699824 w 1080824"/>
                <a:gd name="connsiteY21" fmla="*/ 1176338 h 2200275"/>
                <a:gd name="connsiteX22" fmla="*/ 714112 w 1080824"/>
                <a:gd name="connsiteY22" fmla="*/ 1157288 h 2200275"/>
                <a:gd name="connsiteX23" fmla="*/ 814124 w 1080824"/>
                <a:gd name="connsiteY23" fmla="*/ 1000125 h 2200275"/>
                <a:gd name="connsiteX24" fmla="*/ 933187 w 1080824"/>
                <a:gd name="connsiteY24" fmla="*/ 890588 h 220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80824" h="2200275">
                  <a:moveTo>
                    <a:pt x="933187" y="890588"/>
                  </a:moveTo>
                  <a:lnTo>
                    <a:pt x="1080824" y="695325"/>
                  </a:lnTo>
                  <a:cubicBezTo>
                    <a:pt x="1079237" y="463550"/>
                    <a:pt x="1077649" y="231775"/>
                    <a:pt x="1076062" y="0"/>
                  </a:cubicBezTo>
                  <a:lnTo>
                    <a:pt x="1014149" y="71438"/>
                  </a:lnTo>
                  <a:lnTo>
                    <a:pt x="966524" y="200025"/>
                  </a:lnTo>
                  <a:lnTo>
                    <a:pt x="928424" y="266700"/>
                  </a:lnTo>
                  <a:lnTo>
                    <a:pt x="852224" y="383381"/>
                  </a:lnTo>
                  <a:lnTo>
                    <a:pt x="761737" y="531019"/>
                  </a:lnTo>
                  <a:lnTo>
                    <a:pt x="656961" y="709613"/>
                  </a:lnTo>
                  <a:lnTo>
                    <a:pt x="587905" y="788194"/>
                  </a:lnTo>
                  <a:lnTo>
                    <a:pt x="559330" y="873920"/>
                  </a:lnTo>
                  <a:lnTo>
                    <a:pt x="547424" y="909638"/>
                  </a:lnTo>
                  <a:lnTo>
                    <a:pt x="509324" y="976313"/>
                  </a:lnTo>
                  <a:lnTo>
                    <a:pt x="475986" y="1059657"/>
                  </a:lnTo>
                  <a:cubicBezTo>
                    <a:pt x="464080" y="1081882"/>
                    <a:pt x="435902" y="1115219"/>
                    <a:pt x="425980" y="1133475"/>
                  </a:cubicBezTo>
                  <a:cubicBezTo>
                    <a:pt x="416058" y="1151731"/>
                    <a:pt x="430744" y="1123553"/>
                    <a:pt x="416456" y="1169194"/>
                  </a:cubicBezTo>
                  <a:cubicBezTo>
                    <a:pt x="402169" y="1214835"/>
                    <a:pt x="409311" y="1235473"/>
                    <a:pt x="340255" y="1407320"/>
                  </a:cubicBezTo>
                  <a:cubicBezTo>
                    <a:pt x="289058" y="1550989"/>
                    <a:pt x="-28838" y="2177256"/>
                    <a:pt x="2118" y="2200275"/>
                  </a:cubicBezTo>
                  <a:lnTo>
                    <a:pt x="495037" y="1543050"/>
                  </a:lnTo>
                  <a:lnTo>
                    <a:pt x="533137" y="1495425"/>
                  </a:lnTo>
                  <a:lnTo>
                    <a:pt x="676012" y="1214438"/>
                  </a:lnTo>
                  <a:cubicBezTo>
                    <a:pt x="683949" y="1201738"/>
                    <a:pt x="691015" y="1188450"/>
                    <a:pt x="699824" y="1176338"/>
                  </a:cubicBezTo>
                  <a:cubicBezTo>
                    <a:pt x="715234" y="1155148"/>
                    <a:pt x="714112" y="1170147"/>
                    <a:pt x="714112" y="1157288"/>
                  </a:cubicBezTo>
                  <a:lnTo>
                    <a:pt x="814124" y="1000125"/>
                  </a:lnTo>
                  <a:lnTo>
                    <a:pt x="933187" y="890588"/>
                  </a:lnTo>
                  <a:close/>
                </a:path>
              </a:pathLst>
            </a:custGeom>
            <a:solidFill>
              <a:srgbClr val="BDA1A6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2B119D1-2A04-465D-BD60-556981DFE4A6}"/>
                </a:ext>
              </a:extLst>
            </p:cNvPr>
            <p:cNvSpPr/>
            <p:nvPr/>
          </p:nvSpPr>
          <p:spPr>
            <a:xfrm>
              <a:off x="5782733" y="2738967"/>
              <a:ext cx="2040529" cy="1701800"/>
            </a:xfrm>
            <a:custGeom>
              <a:avLst/>
              <a:gdLst>
                <a:gd name="connsiteX0" fmla="*/ 0 w 1955800"/>
                <a:gd name="connsiteY0" fmla="*/ 50800 h 1701800"/>
                <a:gd name="connsiteX1" fmla="*/ 448734 w 1955800"/>
                <a:gd name="connsiteY1" fmla="*/ 821266 h 1701800"/>
                <a:gd name="connsiteX2" fmla="*/ 1143000 w 1955800"/>
                <a:gd name="connsiteY2" fmla="*/ 1498600 h 1701800"/>
                <a:gd name="connsiteX3" fmla="*/ 1693334 w 1955800"/>
                <a:gd name="connsiteY3" fmla="*/ 1701800 h 1701800"/>
                <a:gd name="connsiteX4" fmla="*/ 1955800 w 1955800"/>
                <a:gd name="connsiteY4" fmla="*/ 1049866 h 1701800"/>
                <a:gd name="connsiteX5" fmla="*/ 1456267 w 1955800"/>
                <a:gd name="connsiteY5" fmla="*/ 795866 h 1701800"/>
                <a:gd name="connsiteX6" fmla="*/ 1024467 w 1955800"/>
                <a:gd name="connsiteY6" fmla="*/ 381000 h 1701800"/>
                <a:gd name="connsiteX7" fmla="*/ 855134 w 1955800"/>
                <a:gd name="connsiteY7" fmla="*/ 211666 h 1701800"/>
                <a:gd name="connsiteX8" fmla="*/ 651934 w 1955800"/>
                <a:gd name="connsiteY8" fmla="*/ 220133 h 1701800"/>
                <a:gd name="connsiteX9" fmla="*/ 364067 w 1955800"/>
                <a:gd name="connsiteY9" fmla="*/ 0 h 1701800"/>
                <a:gd name="connsiteX10" fmla="*/ 0 w 1955800"/>
                <a:gd name="connsiteY10" fmla="*/ 50800 h 1701800"/>
                <a:gd name="connsiteX0" fmla="*/ 0 w 1955800"/>
                <a:gd name="connsiteY0" fmla="*/ 50800 h 1701800"/>
                <a:gd name="connsiteX1" fmla="*/ 448734 w 1955800"/>
                <a:gd name="connsiteY1" fmla="*/ 821266 h 1701800"/>
                <a:gd name="connsiteX2" fmla="*/ 1143000 w 1955800"/>
                <a:gd name="connsiteY2" fmla="*/ 1498600 h 1701800"/>
                <a:gd name="connsiteX3" fmla="*/ 1693334 w 1955800"/>
                <a:gd name="connsiteY3" fmla="*/ 1701800 h 1701800"/>
                <a:gd name="connsiteX4" fmla="*/ 1955800 w 1955800"/>
                <a:gd name="connsiteY4" fmla="*/ 1049866 h 1701800"/>
                <a:gd name="connsiteX5" fmla="*/ 1430867 w 1955800"/>
                <a:gd name="connsiteY5" fmla="*/ 812800 h 1701800"/>
                <a:gd name="connsiteX6" fmla="*/ 1024467 w 1955800"/>
                <a:gd name="connsiteY6" fmla="*/ 381000 h 1701800"/>
                <a:gd name="connsiteX7" fmla="*/ 855134 w 1955800"/>
                <a:gd name="connsiteY7" fmla="*/ 211666 h 1701800"/>
                <a:gd name="connsiteX8" fmla="*/ 651934 w 1955800"/>
                <a:gd name="connsiteY8" fmla="*/ 220133 h 1701800"/>
                <a:gd name="connsiteX9" fmla="*/ 364067 w 1955800"/>
                <a:gd name="connsiteY9" fmla="*/ 0 h 1701800"/>
                <a:gd name="connsiteX10" fmla="*/ 0 w 1955800"/>
                <a:gd name="connsiteY10" fmla="*/ 50800 h 1701800"/>
                <a:gd name="connsiteX0" fmla="*/ 0 w 1955800"/>
                <a:gd name="connsiteY0" fmla="*/ 50800 h 1701800"/>
                <a:gd name="connsiteX1" fmla="*/ 448734 w 1955800"/>
                <a:gd name="connsiteY1" fmla="*/ 821266 h 1701800"/>
                <a:gd name="connsiteX2" fmla="*/ 1143000 w 1955800"/>
                <a:gd name="connsiteY2" fmla="*/ 1498600 h 1701800"/>
                <a:gd name="connsiteX3" fmla="*/ 1693334 w 1955800"/>
                <a:gd name="connsiteY3" fmla="*/ 1701800 h 1701800"/>
                <a:gd name="connsiteX4" fmla="*/ 1955800 w 1955800"/>
                <a:gd name="connsiteY4" fmla="*/ 1049866 h 1701800"/>
                <a:gd name="connsiteX5" fmla="*/ 1718734 w 1955800"/>
                <a:gd name="connsiteY5" fmla="*/ 948266 h 1701800"/>
                <a:gd name="connsiteX6" fmla="*/ 1430867 w 1955800"/>
                <a:gd name="connsiteY6" fmla="*/ 812800 h 1701800"/>
                <a:gd name="connsiteX7" fmla="*/ 1024467 w 1955800"/>
                <a:gd name="connsiteY7" fmla="*/ 381000 h 1701800"/>
                <a:gd name="connsiteX8" fmla="*/ 855134 w 1955800"/>
                <a:gd name="connsiteY8" fmla="*/ 211666 h 1701800"/>
                <a:gd name="connsiteX9" fmla="*/ 651934 w 1955800"/>
                <a:gd name="connsiteY9" fmla="*/ 220133 h 1701800"/>
                <a:gd name="connsiteX10" fmla="*/ 364067 w 1955800"/>
                <a:gd name="connsiteY10" fmla="*/ 0 h 1701800"/>
                <a:gd name="connsiteX11" fmla="*/ 0 w 1955800"/>
                <a:gd name="connsiteY11" fmla="*/ 50800 h 1701800"/>
                <a:gd name="connsiteX0" fmla="*/ 0 w 2057400"/>
                <a:gd name="connsiteY0" fmla="*/ 50800 h 1701800"/>
                <a:gd name="connsiteX1" fmla="*/ 448734 w 2057400"/>
                <a:gd name="connsiteY1" fmla="*/ 821266 h 1701800"/>
                <a:gd name="connsiteX2" fmla="*/ 1143000 w 2057400"/>
                <a:gd name="connsiteY2" fmla="*/ 1498600 h 1701800"/>
                <a:gd name="connsiteX3" fmla="*/ 1693334 w 2057400"/>
                <a:gd name="connsiteY3" fmla="*/ 1701800 h 1701800"/>
                <a:gd name="connsiteX4" fmla="*/ 2057400 w 2057400"/>
                <a:gd name="connsiteY4" fmla="*/ 973666 h 1701800"/>
                <a:gd name="connsiteX5" fmla="*/ 1718734 w 2057400"/>
                <a:gd name="connsiteY5" fmla="*/ 948266 h 1701800"/>
                <a:gd name="connsiteX6" fmla="*/ 1430867 w 2057400"/>
                <a:gd name="connsiteY6" fmla="*/ 812800 h 1701800"/>
                <a:gd name="connsiteX7" fmla="*/ 1024467 w 2057400"/>
                <a:gd name="connsiteY7" fmla="*/ 381000 h 1701800"/>
                <a:gd name="connsiteX8" fmla="*/ 855134 w 2057400"/>
                <a:gd name="connsiteY8" fmla="*/ 211666 h 1701800"/>
                <a:gd name="connsiteX9" fmla="*/ 651934 w 2057400"/>
                <a:gd name="connsiteY9" fmla="*/ 220133 h 1701800"/>
                <a:gd name="connsiteX10" fmla="*/ 364067 w 2057400"/>
                <a:gd name="connsiteY10" fmla="*/ 0 h 1701800"/>
                <a:gd name="connsiteX11" fmla="*/ 0 w 2057400"/>
                <a:gd name="connsiteY11" fmla="*/ 50800 h 1701800"/>
                <a:gd name="connsiteX0" fmla="*/ 0 w 2057400"/>
                <a:gd name="connsiteY0" fmla="*/ 50800 h 1701800"/>
                <a:gd name="connsiteX1" fmla="*/ 448734 w 2057400"/>
                <a:gd name="connsiteY1" fmla="*/ 821266 h 1701800"/>
                <a:gd name="connsiteX2" fmla="*/ 1143000 w 2057400"/>
                <a:gd name="connsiteY2" fmla="*/ 1498600 h 1701800"/>
                <a:gd name="connsiteX3" fmla="*/ 1693334 w 2057400"/>
                <a:gd name="connsiteY3" fmla="*/ 1701800 h 1701800"/>
                <a:gd name="connsiteX4" fmla="*/ 2057400 w 2057400"/>
                <a:gd name="connsiteY4" fmla="*/ 973666 h 1701800"/>
                <a:gd name="connsiteX5" fmla="*/ 1718734 w 2057400"/>
                <a:gd name="connsiteY5" fmla="*/ 990599 h 1701800"/>
                <a:gd name="connsiteX6" fmla="*/ 1430867 w 2057400"/>
                <a:gd name="connsiteY6" fmla="*/ 812800 h 1701800"/>
                <a:gd name="connsiteX7" fmla="*/ 1024467 w 2057400"/>
                <a:gd name="connsiteY7" fmla="*/ 381000 h 1701800"/>
                <a:gd name="connsiteX8" fmla="*/ 855134 w 2057400"/>
                <a:gd name="connsiteY8" fmla="*/ 211666 h 1701800"/>
                <a:gd name="connsiteX9" fmla="*/ 651934 w 2057400"/>
                <a:gd name="connsiteY9" fmla="*/ 220133 h 1701800"/>
                <a:gd name="connsiteX10" fmla="*/ 364067 w 2057400"/>
                <a:gd name="connsiteY10" fmla="*/ 0 h 1701800"/>
                <a:gd name="connsiteX11" fmla="*/ 0 w 2057400"/>
                <a:gd name="connsiteY11" fmla="*/ 50800 h 1701800"/>
                <a:gd name="connsiteX0" fmla="*/ 0 w 2057400"/>
                <a:gd name="connsiteY0" fmla="*/ 50800 h 1701800"/>
                <a:gd name="connsiteX1" fmla="*/ 448734 w 2057400"/>
                <a:gd name="connsiteY1" fmla="*/ 821266 h 1701800"/>
                <a:gd name="connsiteX2" fmla="*/ 1143000 w 2057400"/>
                <a:gd name="connsiteY2" fmla="*/ 1498600 h 1701800"/>
                <a:gd name="connsiteX3" fmla="*/ 1693334 w 2057400"/>
                <a:gd name="connsiteY3" fmla="*/ 1701800 h 1701800"/>
                <a:gd name="connsiteX4" fmla="*/ 2057400 w 2057400"/>
                <a:gd name="connsiteY4" fmla="*/ 973666 h 1701800"/>
                <a:gd name="connsiteX5" fmla="*/ 1718734 w 2057400"/>
                <a:gd name="connsiteY5" fmla="*/ 990599 h 1701800"/>
                <a:gd name="connsiteX6" fmla="*/ 1430867 w 2057400"/>
                <a:gd name="connsiteY6" fmla="*/ 812800 h 1701800"/>
                <a:gd name="connsiteX7" fmla="*/ 1024467 w 2057400"/>
                <a:gd name="connsiteY7" fmla="*/ 381000 h 1701800"/>
                <a:gd name="connsiteX8" fmla="*/ 855134 w 2057400"/>
                <a:gd name="connsiteY8" fmla="*/ 211666 h 1701800"/>
                <a:gd name="connsiteX9" fmla="*/ 651934 w 2057400"/>
                <a:gd name="connsiteY9" fmla="*/ 220133 h 1701800"/>
                <a:gd name="connsiteX10" fmla="*/ 364067 w 2057400"/>
                <a:gd name="connsiteY10" fmla="*/ 0 h 1701800"/>
                <a:gd name="connsiteX11" fmla="*/ 0 w 2057400"/>
                <a:gd name="connsiteY11" fmla="*/ 50800 h 1701800"/>
                <a:gd name="connsiteX0" fmla="*/ 0 w 2057400"/>
                <a:gd name="connsiteY0" fmla="*/ 50800 h 1701800"/>
                <a:gd name="connsiteX1" fmla="*/ 448734 w 2057400"/>
                <a:gd name="connsiteY1" fmla="*/ 821266 h 1701800"/>
                <a:gd name="connsiteX2" fmla="*/ 1143000 w 2057400"/>
                <a:gd name="connsiteY2" fmla="*/ 1498600 h 1701800"/>
                <a:gd name="connsiteX3" fmla="*/ 1693334 w 2057400"/>
                <a:gd name="connsiteY3" fmla="*/ 1701800 h 1701800"/>
                <a:gd name="connsiteX4" fmla="*/ 2057400 w 2057400"/>
                <a:gd name="connsiteY4" fmla="*/ 973666 h 1701800"/>
                <a:gd name="connsiteX5" fmla="*/ 1718734 w 2057400"/>
                <a:gd name="connsiteY5" fmla="*/ 990599 h 1701800"/>
                <a:gd name="connsiteX6" fmla="*/ 1346200 w 2057400"/>
                <a:gd name="connsiteY6" fmla="*/ 736600 h 1701800"/>
                <a:gd name="connsiteX7" fmla="*/ 1024467 w 2057400"/>
                <a:gd name="connsiteY7" fmla="*/ 381000 h 1701800"/>
                <a:gd name="connsiteX8" fmla="*/ 855134 w 2057400"/>
                <a:gd name="connsiteY8" fmla="*/ 211666 h 1701800"/>
                <a:gd name="connsiteX9" fmla="*/ 651934 w 2057400"/>
                <a:gd name="connsiteY9" fmla="*/ 220133 h 1701800"/>
                <a:gd name="connsiteX10" fmla="*/ 364067 w 2057400"/>
                <a:gd name="connsiteY10" fmla="*/ 0 h 1701800"/>
                <a:gd name="connsiteX11" fmla="*/ 0 w 2057400"/>
                <a:gd name="connsiteY11" fmla="*/ 50800 h 1701800"/>
                <a:gd name="connsiteX0" fmla="*/ 0 w 2057400"/>
                <a:gd name="connsiteY0" fmla="*/ 50800 h 1701800"/>
                <a:gd name="connsiteX1" fmla="*/ 448734 w 2057400"/>
                <a:gd name="connsiteY1" fmla="*/ 821266 h 1701800"/>
                <a:gd name="connsiteX2" fmla="*/ 1143000 w 2057400"/>
                <a:gd name="connsiteY2" fmla="*/ 1498600 h 1701800"/>
                <a:gd name="connsiteX3" fmla="*/ 1693334 w 2057400"/>
                <a:gd name="connsiteY3" fmla="*/ 1701800 h 1701800"/>
                <a:gd name="connsiteX4" fmla="*/ 2057400 w 2057400"/>
                <a:gd name="connsiteY4" fmla="*/ 973666 h 1701800"/>
                <a:gd name="connsiteX5" fmla="*/ 1718734 w 2057400"/>
                <a:gd name="connsiteY5" fmla="*/ 990599 h 1701800"/>
                <a:gd name="connsiteX6" fmla="*/ 1346200 w 2057400"/>
                <a:gd name="connsiteY6" fmla="*/ 736600 h 1701800"/>
                <a:gd name="connsiteX7" fmla="*/ 1024467 w 2057400"/>
                <a:gd name="connsiteY7" fmla="*/ 381000 h 1701800"/>
                <a:gd name="connsiteX8" fmla="*/ 855134 w 2057400"/>
                <a:gd name="connsiteY8" fmla="*/ 211666 h 1701800"/>
                <a:gd name="connsiteX9" fmla="*/ 651934 w 2057400"/>
                <a:gd name="connsiteY9" fmla="*/ 220133 h 1701800"/>
                <a:gd name="connsiteX10" fmla="*/ 364067 w 2057400"/>
                <a:gd name="connsiteY10" fmla="*/ 0 h 1701800"/>
                <a:gd name="connsiteX11" fmla="*/ 0 w 2057400"/>
                <a:gd name="connsiteY11" fmla="*/ 50800 h 1701800"/>
                <a:gd name="connsiteX0" fmla="*/ 0 w 2057459"/>
                <a:gd name="connsiteY0" fmla="*/ 50800 h 1701800"/>
                <a:gd name="connsiteX1" fmla="*/ 448734 w 2057459"/>
                <a:gd name="connsiteY1" fmla="*/ 821266 h 1701800"/>
                <a:gd name="connsiteX2" fmla="*/ 1143000 w 2057459"/>
                <a:gd name="connsiteY2" fmla="*/ 1498600 h 1701800"/>
                <a:gd name="connsiteX3" fmla="*/ 1693334 w 2057459"/>
                <a:gd name="connsiteY3" fmla="*/ 1701800 h 1701800"/>
                <a:gd name="connsiteX4" fmla="*/ 2057400 w 2057459"/>
                <a:gd name="connsiteY4" fmla="*/ 973666 h 1701800"/>
                <a:gd name="connsiteX5" fmla="*/ 1718734 w 2057459"/>
                <a:gd name="connsiteY5" fmla="*/ 990599 h 1701800"/>
                <a:gd name="connsiteX6" fmla="*/ 1346200 w 2057459"/>
                <a:gd name="connsiteY6" fmla="*/ 736600 h 1701800"/>
                <a:gd name="connsiteX7" fmla="*/ 1024467 w 2057459"/>
                <a:gd name="connsiteY7" fmla="*/ 381000 h 1701800"/>
                <a:gd name="connsiteX8" fmla="*/ 855134 w 2057459"/>
                <a:gd name="connsiteY8" fmla="*/ 211666 h 1701800"/>
                <a:gd name="connsiteX9" fmla="*/ 651934 w 2057459"/>
                <a:gd name="connsiteY9" fmla="*/ 220133 h 1701800"/>
                <a:gd name="connsiteX10" fmla="*/ 364067 w 2057459"/>
                <a:gd name="connsiteY10" fmla="*/ 0 h 1701800"/>
                <a:gd name="connsiteX11" fmla="*/ 0 w 2057459"/>
                <a:gd name="connsiteY11" fmla="*/ 50800 h 1701800"/>
                <a:gd name="connsiteX0" fmla="*/ 0 w 2082854"/>
                <a:gd name="connsiteY0" fmla="*/ 50800 h 1701800"/>
                <a:gd name="connsiteX1" fmla="*/ 448734 w 2082854"/>
                <a:gd name="connsiteY1" fmla="*/ 821266 h 1701800"/>
                <a:gd name="connsiteX2" fmla="*/ 1143000 w 2082854"/>
                <a:gd name="connsiteY2" fmla="*/ 1498600 h 1701800"/>
                <a:gd name="connsiteX3" fmla="*/ 1693334 w 2082854"/>
                <a:gd name="connsiteY3" fmla="*/ 1701800 h 1701800"/>
                <a:gd name="connsiteX4" fmla="*/ 2082800 w 2082854"/>
                <a:gd name="connsiteY4" fmla="*/ 838200 h 1701800"/>
                <a:gd name="connsiteX5" fmla="*/ 1718734 w 2082854"/>
                <a:gd name="connsiteY5" fmla="*/ 990599 h 1701800"/>
                <a:gd name="connsiteX6" fmla="*/ 1346200 w 2082854"/>
                <a:gd name="connsiteY6" fmla="*/ 736600 h 1701800"/>
                <a:gd name="connsiteX7" fmla="*/ 1024467 w 2082854"/>
                <a:gd name="connsiteY7" fmla="*/ 381000 h 1701800"/>
                <a:gd name="connsiteX8" fmla="*/ 855134 w 2082854"/>
                <a:gd name="connsiteY8" fmla="*/ 211666 h 1701800"/>
                <a:gd name="connsiteX9" fmla="*/ 651934 w 2082854"/>
                <a:gd name="connsiteY9" fmla="*/ 220133 h 1701800"/>
                <a:gd name="connsiteX10" fmla="*/ 364067 w 2082854"/>
                <a:gd name="connsiteY10" fmla="*/ 0 h 1701800"/>
                <a:gd name="connsiteX11" fmla="*/ 0 w 2082854"/>
                <a:gd name="connsiteY11" fmla="*/ 50800 h 1701800"/>
                <a:gd name="connsiteX0" fmla="*/ 0 w 2040529"/>
                <a:gd name="connsiteY0" fmla="*/ 50800 h 1701800"/>
                <a:gd name="connsiteX1" fmla="*/ 448734 w 2040529"/>
                <a:gd name="connsiteY1" fmla="*/ 821266 h 1701800"/>
                <a:gd name="connsiteX2" fmla="*/ 1143000 w 2040529"/>
                <a:gd name="connsiteY2" fmla="*/ 1498600 h 1701800"/>
                <a:gd name="connsiteX3" fmla="*/ 1693334 w 2040529"/>
                <a:gd name="connsiteY3" fmla="*/ 1701800 h 1701800"/>
                <a:gd name="connsiteX4" fmla="*/ 2040467 w 2040529"/>
                <a:gd name="connsiteY4" fmla="*/ 914400 h 1701800"/>
                <a:gd name="connsiteX5" fmla="*/ 1718734 w 2040529"/>
                <a:gd name="connsiteY5" fmla="*/ 990599 h 1701800"/>
                <a:gd name="connsiteX6" fmla="*/ 1346200 w 2040529"/>
                <a:gd name="connsiteY6" fmla="*/ 736600 h 1701800"/>
                <a:gd name="connsiteX7" fmla="*/ 1024467 w 2040529"/>
                <a:gd name="connsiteY7" fmla="*/ 381000 h 1701800"/>
                <a:gd name="connsiteX8" fmla="*/ 855134 w 2040529"/>
                <a:gd name="connsiteY8" fmla="*/ 211666 h 1701800"/>
                <a:gd name="connsiteX9" fmla="*/ 651934 w 2040529"/>
                <a:gd name="connsiteY9" fmla="*/ 220133 h 1701800"/>
                <a:gd name="connsiteX10" fmla="*/ 364067 w 2040529"/>
                <a:gd name="connsiteY10" fmla="*/ 0 h 1701800"/>
                <a:gd name="connsiteX11" fmla="*/ 0 w 2040529"/>
                <a:gd name="connsiteY11" fmla="*/ 50800 h 170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40529" h="1701800">
                  <a:moveTo>
                    <a:pt x="0" y="50800"/>
                  </a:moveTo>
                  <a:lnTo>
                    <a:pt x="448734" y="821266"/>
                  </a:lnTo>
                  <a:lnTo>
                    <a:pt x="1143000" y="1498600"/>
                  </a:lnTo>
                  <a:lnTo>
                    <a:pt x="1693334" y="1701800"/>
                  </a:lnTo>
                  <a:lnTo>
                    <a:pt x="2040467" y="914400"/>
                  </a:lnTo>
                  <a:cubicBezTo>
                    <a:pt x="2044700" y="795867"/>
                    <a:pt x="1834445" y="1020232"/>
                    <a:pt x="1718734" y="990599"/>
                  </a:cubicBezTo>
                  <a:cubicBezTo>
                    <a:pt x="1603023" y="960966"/>
                    <a:pt x="1461911" y="838200"/>
                    <a:pt x="1346200" y="736600"/>
                  </a:cubicBezTo>
                  <a:cubicBezTo>
                    <a:pt x="1230489" y="635000"/>
                    <a:pt x="1106311" y="468489"/>
                    <a:pt x="1024467" y="381000"/>
                  </a:cubicBezTo>
                  <a:cubicBezTo>
                    <a:pt x="942623" y="293511"/>
                    <a:pt x="917223" y="238477"/>
                    <a:pt x="855134" y="211666"/>
                  </a:cubicBezTo>
                  <a:lnTo>
                    <a:pt x="651934" y="220133"/>
                  </a:lnTo>
                  <a:lnTo>
                    <a:pt x="364067" y="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C1BCC8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AF4C8A22-3F12-43E2-B14F-B1093FD783D2}"/>
                </a:ext>
              </a:extLst>
            </p:cNvPr>
            <p:cNvSpPr/>
            <p:nvPr/>
          </p:nvSpPr>
          <p:spPr>
            <a:xfrm>
              <a:off x="7488058" y="1970275"/>
              <a:ext cx="1266328" cy="2211746"/>
            </a:xfrm>
            <a:custGeom>
              <a:avLst/>
              <a:gdLst>
                <a:gd name="connsiteX0" fmla="*/ 2067339 w 2075290"/>
                <a:gd name="connsiteY0" fmla="*/ 0 h 2122998"/>
                <a:gd name="connsiteX1" fmla="*/ 2075290 w 2075290"/>
                <a:gd name="connsiteY1" fmla="*/ 1121133 h 2122998"/>
                <a:gd name="connsiteX2" fmla="*/ 1844703 w 2075290"/>
                <a:gd name="connsiteY2" fmla="*/ 1653871 h 2122998"/>
                <a:gd name="connsiteX3" fmla="*/ 1367624 w 2075290"/>
                <a:gd name="connsiteY3" fmla="*/ 2122998 h 2122998"/>
                <a:gd name="connsiteX4" fmla="*/ 524786 w 2075290"/>
                <a:gd name="connsiteY4" fmla="*/ 2091193 h 2122998"/>
                <a:gd name="connsiteX5" fmla="*/ 159026 w 2075290"/>
                <a:gd name="connsiteY5" fmla="*/ 1868556 h 2122998"/>
                <a:gd name="connsiteX6" fmla="*/ 0 w 2075290"/>
                <a:gd name="connsiteY6" fmla="*/ 1765189 h 2122998"/>
                <a:gd name="connsiteX7" fmla="*/ 0 w 2075290"/>
                <a:gd name="connsiteY7" fmla="*/ 1645920 h 2122998"/>
                <a:gd name="connsiteX8" fmla="*/ 71562 w 2075290"/>
                <a:gd name="connsiteY8" fmla="*/ 1566406 h 2122998"/>
                <a:gd name="connsiteX9" fmla="*/ 222636 w 2075290"/>
                <a:gd name="connsiteY9" fmla="*/ 1534601 h 2122998"/>
                <a:gd name="connsiteX10" fmla="*/ 302150 w 2075290"/>
                <a:gd name="connsiteY10" fmla="*/ 1534601 h 2122998"/>
                <a:gd name="connsiteX11" fmla="*/ 405516 w 2075290"/>
                <a:gd name="connsiteY11" fmla="*/ 1558455 h 2122998"/>
                <a:gd name="connsiteX12" fmla="*/ 492981 w 2075290"/>
                <a:gd name="connsiteY12" fmla="*/ 1558455 h 2122998"/>
                <a:gd name="connsiteX13" fmla="*/ 564543 w 2075290"/>
                <a:gd name="connsiteY13" fmla="*/ 1630017 h 2122998"/>
                <a:gd name="connsiteX14" fmla="*/ 628153 w 2075290"/>
                <a:gd name="connsiteY14" fmla="*/ 1645920 h 2122998"/>
                <a:gd name="connsiteX15" fmla="*/ 755374 w 2075290"/>
                <a:gd name="connsiteY15" fmla="*/ 1614114 h 2122998"/>
                <a:gd name="connsiteX16" fmla="*/ 834887 w 2075290"/>
                <a:gd name="connsiteY16" fmla="*/ 1542553 h 2122998"/>
                <a:gd name="connsiteX17" fmla="*/ 874643 w 2075290"/>
                <a:gd name="connsiteY17" fmla="*/ 1470991 h 2122998"/>
                <a:gd name="connsiteX18" fmla="*/ 985962 w 2075290"/>
                <a:gd name="connsiteY18" fmla="*/ 1439186 h 2122998"/>
                <a:gd name="connsiteX19" fmla="*/ 1089329 w 2075290"/>
                <a:gd name="connsiteY19" fmla="*/ 1319916 h 2122998"/>
                <a:gd name="connsiteX20" fmla="*/ 1152939 w 2075290"/>
                <a:gd name="connsiteY20" fmla="*/ 1335819 h 2122998"/>
                <a:gd name="connsiteX21" fmla="*/ 1296063 w 2075290"/>
                <a:gd name="connsiteY21" fmla="*/ 1184744 h 2122998"/>
                <a:gd name="connsiteX22" fmla="*/ 1494845 w 2075290"/>
                <a:gd name="connsiteY22" fmla="*/ 874643 h 2122998"/>
                <a:gd name="connsiteX23" fmla="*/ 1630017 w 2075290"/>
                <a:gd name="connsiteY23" fmla="*/ 675860 h 2122998"/>
                <a:gd name="connsiteX24" fmla="*/ 1804946 w 2075290"/>
                <a:gd name="connsiteY24" fmla="*/ 445273 h 2122998"/>
                <a:gd name="connsiteX25" fmla="*/ 1892410 w 2075290"/>
                <a:gd name="connsiteY25" fmla="*/ 294198 h 2122998"/>
                <a:gd name="connsiteX26" fmla="*/ 2027583 w 2075290"/>
                <a:gd name="connsiteY26" fmla="*/ 119269 h 2122998"/>
                <a:gd name="connsiteX27" fmla="*/ 2067339 w 2075290"/>
                <a:gd name="connsiteY27" fmla="*/ 55659 h 2122998"/>
                <a:gd name="connsiteX28" fmla="*/ 2067339 w 2075290"/>
                <a:gd name="connsiteY28" fmla="*/ 0 h 2122998"/>
                <a:gd name="connsiteX0" fmla="*/ 2067339 w 2075290"/>
                <a:gd name="connsiteY0" fmla="*/ 0 h 2122998"/>
                <a:gd name="connsiteX1" fmla="*/ 2075290 w 2075290"/>
                <a:gd name="connsiteY1" fmla="*/ 1121133 h 2122998"/>
                <a:gd name="connsiteX2" fmla="*/ 1844703 w 2075290"/>
                <a:gd name="connsiteY2" fmla="*/ 1653871 h 2122998"/>
                <a:gd name="connsiteX3" fmla="*/ 1367624 w 2075290"/>
                <a:gd name="connsiteY3" fmla="*/ 2122998 h 2122998"/>
                <a:gd name="connsiteX4" fmla="*/ 524786 w 2075290"/>
                <a:gd name="connsiteY4" fmla="*/ 2091193 h 2122998"/>
                <a:gd name="connsiteX5" fmla="*/ 159026 w 2075290"/>
                <a:gd name="connsiteY5" fmla="*/ 1868556 h 2122998"/>
                <a:gd name="connsiteX6" fmla="*/ 0 w 2075290"/>
                <a:gd name="connsiteY6" fmla="*/ 1765189 h 2122998"/>
                <a:gd name="connsiteX7" fmla="*/ 0 w 2075290"/>
                <a:gd name="connsiteY7" fmla="*/ 1645920 h 2122998"/>
                <a:gd name="connsiteX8" fmla="*/ 71562 w 2075290"/>
                <a:gd name="connsiteY8" fmla="*/ 1566406 h 2122998"/>
                <a:gd name="connsiteX9" fmla="*/ 222636 w 2075290"/>
                <a:gd name="connsiteY9" fmla="*/ 1534601 h 2122998"/>
                <a:gd name="connsiteX10" fmla="*/ 302150 w 2075290"/>
                <a:gd name="connsiteY10" fmla="*/ 1534601 h 2122998"/>
                <a:gd name="connsiteX11" fmla="*/ 405516 w 2075290"/>
                <a:gd name="connsiteY11" fmla="*/ 1558455 h 2122998"/>
                <a:gd name="connsiteX12" fmla="*/ 492981 w 2075290"/>
                <a:gd name="connsiteY12" fmla="*/ 1558455 h 2122998"/>
                <a:gd name="connsiteX13" fmla="*/ 564543 w 2075290"/>
                <a:gd name="connsiteY13" fmla="*/ 1630017 h 2122998"/>
                <a:gd name="connsiteX14" fmla="*/ 628153 w 2075290"/>
                <a:gd name="connsiteY14" fmla="*/ 1645920 h 2122998"/>
                <a:gd name="connsiteX15" fmla="*/ 755374 w 2075290"/>
                <a:gd name="connsiteY15" fmla="*/ 1614114 h 2122998"/>
                <a:gd name="connsiteX16" fmla="*/ 834887 w 2075290"/>
                <a:gd name="connsiteY16" fmla="*/ 1542553 h 2122998"/>
                <a:gd name="connsiteX17" fmla="*/ 874643 w 2075290"/>
                <a:gd name="connsiteY17" fmla="*/ 1470991 h 2122998"/>
                <a:gd name="connsiteX18" fmla="*/ 985962 w 2075290"/>
                <a:gd name="connsiteY18" fmla="*/ 1439186 h 2122998"/>
                <a:gd name="connsiteX19" fmla="*/ 1105997 w 2075290"/>
                <a:gd name="connsiteY19" fmla="*/ 1377066 h 2122998"/>
                <a:gd name="connsiteX20" fmla="*/ 1152939 w 2075290"/>
                <a:gd name="connsiteY20" fmla="*/ 1335819 h 2122998"/>
                <a:gd name="connsiteX21" fmla="*/ 1296063 w 2075290"/>
                <a:gd name="connsiteY21" fmla="*/ 1184744 h 2122998"/>
                <a:gd name="connsiteX22" fmla="*/ 1494845 w 2075290"/>
                <a:gd name="connsiteY22" fmla="*/ 874643 h 2122998"/>
                <a:gd name="connsiteX23" fmla="*/ 1630017 w 2075290"/>
                <a:gd name="connsiteY23" fmla="*/ 675860 h 2122998"/>
                <a:gd name="connsiteX24" fmla="*/ 1804946 w 2075290"/>
                <a:gd name="connsiteY24" fmla="*/ 445273 h 2122998"/>
                <a:gd name="connsiteX25" fmla="*/ 1892410 w 2075290"/>
                <a:gd name="connsiteY25" fmla="*/ 294198 h 2122998"/>
                <a:gd name="connsiteX26" fmla="*/ 2027583 w 2075290"/>
                <a:gd name="connsiteY26" fmla="*/ 119269 h 2122998"/>
                <a:gd name="connsiteX27" fmla="*/ 2067339 w 2075290"/>
                <a:gd name="connsiteY27" fmla="*/ 55659 h 2122998"/>
                <a:gd name="connsiteX28" fmla="*/ 2067339 w 2075290"/>
                <a:gd name="connsiteY28" fmla="*/ 0 h 2122998"/>
                <a:gd name="connsiteX0" fmla="*/ 2067339 w 2067821"/>
                <a:gd name="connsiteY0" fmla="*/ 0 h 2122998"/>
                <a:gd name="connsiteX1" fmla="*/ 2063384 w 2067821"/>
                <a:gd name="connsiteY1" fmla="*/ 1125895 h 2122998"/>
                <a:gd name="connsiteX2" fmla="*/ 1844703 w 2067821"/>
                <a:gd name="connsiteY2" fmla="*/ 1653871 h 2122998"/>
                <a:gd name="connsiteX3" fmla="*/ 1367624 w 2067821"/>
                <a:gd name="connsiteY3" fmla="*/ 2122998 h 2122998"/>
                <a:gd name="connsiteX4" fmla="*/ 524786 w 2067821"/>
                <a:gd name="connsiteY4" fmla="*/ 2091193 h 2122998"/>
                <a:gd name="connsiteX5" fmla="*/ 159026 w 2067821"/>
                <a:gd name="connsiteY5" fmla="*/ 1868556 h 2122998"/>
                <a:gd name="connsiteX6" fmla="*/ 0 w 2067821"/>
                <a:gd name="connsiteY6" fmla="*/ 1765189 h 2122998"/>
                <a:gd name="connsiteX7" fmla="*/ 0 w 2067821"/>
                <a:gd name="connsiteY7" fmla="*/ 1645920 h 2122998"/>
                <a:gd name="connsiteX8" fmla="*/ 71562 w 2067821"/>
                <a:gd name="connsiteY8" fmla="*/ 1566406 h 2122998"/>
                <a:gd name="connsiteX9" fmla="*/ 222636 w 2067821"/>
                <a:gd name="connsiteY9" fmla="*/ 1534601 h 2122998"/>
                <a:gd name="connsiteX10" fmla="*/ 302150 w 2067821"/>
                <a:gd name="connsiteY10" fmla="*/ 1534601 h 2122998"/>
                <a:gd name="connsiteX11" fmla="*/ 405516 w 2067821"/>
                <a:gd name="connsiteY11" fmla="*/ 1558455 h 2122998"/>
                <a:gd name="connsiteX12" fmla="*/ 492981 w 2067821"/>
                <a:gd name="connsiteY12" fmla="*/ 1558455 h 2122998"/>
                <a:gd name="connsiteX13" fmla="*/ 564543 w 2067821"/>
                <a:gd name="connsiteY13" fmla="*/ 1630017 h 2122998"/>
                <a:gd name="connsiteX14" fmla="*/ 628153 w 2067821"/>
                <a:gd name="connsiteY14" fmla="*/ 1645920 h 2122998"/>
                <a:gd name="connsiteX15" fmla="*/ 755374 w 2067821"/>
                <a:gd name="connsiteY15" fmla="*/ 1614114 h 2122998"/>
                <a:gd name="connsiteX16" fmla="*/ 834887 w 2067821"/>
                <a:gd name="connsiteY16" fmla="*/ 1542553 h 2122998"/>
                <a:gd name="connsiteX17" fmla="*/ 874643 w 2067821"/>
                <a:gd name="connsiteY17" fmla="*/ 1470991 h 2122998"/>
                <a:gd name="connsiteX18" fmla="*/ 985962 w 2067821"/>
                <a:gd name="connsiteY18" fmla="*/ 1439186 h 2122998"/>
                <a:gd name="connsiteX19" fmla="*/ 1105997 w 2067821"/>
                <a:gd name="connsiteY19" fmla="*/ 1377066 h 2122998"/>
                <a:gd name="connsiteX20" fmla="*/ 1152939 w 2067821"/>
                <a:gd name="connsiteY20" fmla="*/ 1335819 h 2122998"/>
                <a:gd name="connsiteX21" fmla="*/ 1296063 w 2067821"/>
                <a:gd name="connsiteY21" fmla="*/ 1184744 h 2122998"/>
                <a:gd name="connsiteX22" fmla="*/ 1494845 w 2067821"/>
                <a:gd name="connsiteY22" fmla="*/ 874643 h 2122998"/>
                <a:gd name="connsiteX23" fmla="*/ 1630017 w 2067821"/>
                <a:gd name="connsiteY23" fmla="*/ 675860 h 2122998"/>
                <a:gd name="connsiteX24" fmla="*/ 1804946 w 2067821"/>
                <a:gd name="connsiteY24" fmla="*/ 445273 h 2122998"/>
                <a:gd name="connsiteX25" fmla="*/ 1892410 w 2067821"/>
                <a:gd name="connsiteY25" fmla="*/ 294198 h 2122998"/>
                <a:gd name="connsiteX26" fmla="*/ 2027583 w 2067821"/>
                <a:gd name="connsiteY26" fmla="*/ 119269 h 2122998"/>
                <a:gd name="connsiteX27" fmla="*/ 2067339 w 2067821"/>
                <a:gd name="connsiteY27" fmla="*/ 55659 h 2122998"/>
                <a:gd name="connsiteX28" fmla="*/ 2067339 w 2067821"/>
                <a:gd name="connsiteY28" fmla="*/ 0 h 2122998"/>
                <a:gd name="connsiteX0" fmla="*/ 2067339 w 2067821"/>
                <a:gd name="connsiteY0" fmla="*/ 0 h 2122998"/>
                <a:gd name="connsiteX1" fmla="*/ 2063384 w 2067821"/>
                <a:gd name="connsiteY1" fmla="*/ 1125895 h 2122998"/>
                <a:gd name="connsiteX2" fmla="*/ 1844703 w 2067821"/>
                <a:gd name="connsiteY2" fmla="*/ 1653871 h 2122998"/>
                <a:gd name="connsiteX3" fmla="*/ 1367624 w 2067821"/>
                <a:gd name="connsiteY3" fmla="*/ 2122998 h 2122998"/>
                <a:gd name="connsiteX4" fmla="*/ 524786 w 2067821"/>
                <a:gd name="connsiteY4" fmla="*/ 2091193 h 2122998"/>
                <a:gd name="connsiteX5" fmla="*/ 159026 w 2067821"/>
                <a:gd name="connsiteY5" fmla="*/ 1868556 h 2122998"/>
                <a:gd name="connsiteX6" fmla="*/ 0 w 2067821"/>
                <a:gd name="connsiteY6" fmla="*/ 1765189 h 2122998"/>
                <a:gd name="connsiteX7" fmla="*/ 71562 w 2067821"/>
                <a:gd name="connsiteY7" fmla="*/ 1566406 h 2122998"/>
                <a:gd name="connsiteX8" fmla="*/ 222636 w 2067821"/>
                <a:gd name="connsiteY8" fmla="*/ 1534601 h 2122998"/>
                <a:gd name="connsiteX9" fmla="*/ 302150 w 2067821"/>
                <a:gd name="connsiteY9" fmla="*/ 1534601 h 2122998"/>
                <a:gd name="connsiteX10" fmla="*/ 405516 w 2067821"/>
                <a:gd name="connsiteY10" fmla="*/ 1558455 h 2122998"/>
                <a:gd name="connsiteX11" fmla="*/ 492981 w 2067821"/>
                <a:gd name="connsiteY11" fmla="*/ 1558455 h 2122998"/>
                <a:gd name="connsiteX12" fmla="*/ 564543 w 2067821"/>
                <a:gd name="connsiteY12" fmla="*/ 1630017 h 2122998"/>
                <a:gd name="connsiteX13" fmla="*/ 628153 w 2067821"/>
                <a:gd name="connsiteY13" fmla="*/ 1645920 h 2122998"/>
                <a:gd name="connsiteX14" fmla="*/ 755374 w 2067821"/>
                <a:gd name="connsiteY14" fmla="*/ 1614114 h 2122998"/>
                <a:gd name="connsiteX15" fmla="*/ 834887 w 2067821"/>
                <a:gd name="connsiteY15" fmla="*/ 1542553 h 2122998"/>
                <a:gd name="connsiteX16" fmla="*/ 874643 w 2067821"/>
                <a:gd name="connsiteY16" fmla="*/ 1470991 h 2122998"/>
                <a:gd name="connsiteX17" fmla="*/ 985962 w 2067821"/>
                <a:gd name="connsiteY17" fmla="*/ 1439186 h 2122998"/>
                <a:gd name="connsiteX18" fmla="*/ 1105997 w 2067821"/>
                <a:gd name="connsiteY18" fmla="*/ 1377066 h 2122998"/>
                <a:gd name="connsiteX19" fmla="*/ 1152939 w 2067821"/>
                <a:gd name="connsiteY19" fmla="*/ 1335819 h 2122998"/>
                <a:gd name="connsiteX20" fmla="*/ 1296063 w 2067821"/>
                <a:gd name="connsiteY20" fmla="*/ 1184744 h 2122998"/>
                <a:gd name="connsiteX21" fmla="*/ 1494845 w 2067821"/>
                <a:gd name="connsiteY21" fmla="*/ 874643 h 2122998"/>
                <a:gd name="connsiteX22" fmla="*/ 1630017 w 2067821"/>
                <a:gd name="connsiteY22" fmla="*/ 675860 h 2122998"/>
                <a:gd name="connsiteX23" fmla="*/ 1804946 w 2067821"/>
                <a:gd name="connsiteY23" fmla="*/ 445273 h 2122998"/>
                <a:gd name="connsiteX24" fmla="*/ 1892410 w 2067821"/>
                <a:gd name="connsiteY24" fmla="*/ 294198 h 2122998"/>
                <a:gd name="connsiteX25" fmla="*/ 2027583 w 2067821"/>
                <a:gd name="connsiteY25" fmla="*/ 119269 h 2122998"/>
                <a:gd name="connsiteX26" fmla="*/ 2067339 w 2067821"/>
                <a:gd name="connsiteY26" fmla="*/ 55659 h 2122998"/>
                <a:gd name="connsiteX27" fmla="*/ 2067339 w 2067821"/>
                <a:gd name="connsiteY27" fmla="*/ 0 h 2122998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405516 w 2067821"/>
                <a:gd name="connsiteY10" fmla="*/ 1558455 h 2267405"/>
                <a:gd name="connsiteX11" fmla="*/ 492981 w 2067821"/>
                <a:gd name="connsiteY11" fmla="*/ 1558455 h 2267405"/>
                <a:gd name="connsiteX12" fmla="*/ 564543 w 2067821"/>
                <a:gd name="connsiteY12" fmla="*/ 1630017 h 2267405"/>
                <a:gd name="connsiteX13" fmla="*/ 628153 w 2067821"/>
                <a:gd name="connsiteY13" fmla="*/ 1645920 h 2267405"/>
                <a:gd name="connsiteX14" fmla="*/ 755374 w 2067821"/>
                <a:gd name="connsiteY14" fmla="*/ 1614114 h 2267405"/>
                <a:gd name="connsiteX15" fmla="*/ 834887 w 2067821"/>
                <a:gd name="connsiteY15" fmla="*/ 1542553 h 2267405"/>
                <a:gd name="connsiteX16" fmla="*/ 874643 w 2067821"/>
                <a:gd name="connsiteY16" fmla="*/ 1470991 h 2267405"/>
                <a:gd name="connsiteX17" fmla="*/ 985962 w 2067821"/>
                <a:gd name="connsiteY17" fmla="*/ 1439186 h 2267405"/>
                <a:gd name="connsiteX18" fmla="*/ 1105997 w 2067821"/>
                <a:gd name="connsiteY18" fmla="*/ 1377066 h 2267405"/>
                <a:gd name="connsiteX19" fmla="*/ 1152939 w 2067821"/>
                <a:gd name="connsiteY19" fmla="*/ 1335819 h 2267405"/>
                <a:gd name="connsiteX20" fmla="*/ 1296063 w 2067821"/>
                <a:gd name="connsiteY20" fmla="*/ 1184744 h 2267405"/>
                <a:gd name="connsiteX21" fmla="*/ 1494845 w 2067821"/>
                <a:gd name="connsiteY21" fmla="*/ 874643 h 2267405"/>
                <a:gd name="connsiteX22" fmla="*/ 1630017 w 2067821"/>
                <a:gd name="connsiteY22" fmla="*/ 675860 h 2267405"/>
                <a:gd name="connsiteX23" fmla="*/ 1804946 w 2067821"/>
                <a:gd name="connsiteY23" fmla="*/ 445273 h 2267405"/>
                <a:gd name="connsiteX24" fmla="*/ 1892410 w 2067821"/>
                <a:gd name="connsiteY24" fmla="*/ 294198 h 2267405"/>
                <a:gd name="connsiteX25" fmla="*/ 2027583 w 2067821"/>
                <a:gd name="connsiteY25" fmla="*/ 119269 h 2267405"/>
                <a:gd name="connsiteX26" fmla="*/ 2067339 w 2067821"/>
                <a:gd name="connsiteY26" fmla="*/ 55659 h 2267405"/>
                <a:gd name="connsiteX27" fmla="*/ 2067339 w 2067821"/>
                <a:gd name="connsiteY27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405516 w 2067821"/>
                <a:gd name="connsiteY10" fmla="*/ 1558455 h 2267405"/>
                <a:gd name="connsiteX11" fmla="*/ 492981 w 2067821"/>
                <a:gd name="connsiteY11" fmla="*/ 1558455 h 2267405"/>
                <a:gd name="connsiteX12" fmla="*/ 564543 w 2067821"/>
                <a:gd name="connsiteY12" fmla="*/ 1630017 h 2267405"/>
                <a:gd name="connsiteX13" fmla="*/ 628153 w 2067821"/>
                <a:gd name="connsiteY13" fmla="*/ 1645920 h 2267405"/>
                <a:gd name="connsiteX14" fmla="*/ 755374 w 2067821"/>
                <a:gd name="connsiteY14" fmla="*/ 1614114 h 2267405"/>
                <a:gd name="connsiteX15" fmla="*/ 834887 w 2067821"/>
                <a:gd name="connsiteY15" fmla="*/ 1542553 h 2267405"/>
                <a:gd name="connsiteX16" fmla="*/ 874643 w 2067821"/>
                <a:gd name="connsiteY16" fmla="*/ 1470991 h 2267405"/>
                <a:gd name="connsiteX17" fmla="*/ 985962 w 2067821"/>
                <a:gd name="connsiteY17" fmla="*/ 1439186 h 2267405"/>
                <a:gd name="connsiteX18" fmla="*/ 1152939 w 2067821"/>
                <a:gd name="connsiteY18" fmla="*/ 1335819 h 2267405"/>
                <a:gd name="connsiteX19" fmla="*/ 1296063 w 2067821"/>
                <a:gd name="connsiteY19" fmla="*/ 1184744 h 2267405"/>
                <a:gd name="connsiteX20" fmla="*/ 1494845 w 2067821"/>
                <a:gd name="connsiteY20" fmla="*/ 874643 h 2267405"/>
                <a:gd name="connsiteX21" fmla="*/ 1630017 w 2067821"/>
                <a:gd name="connsiteY21" fmla="*/ 675860 h 2267405"/>
                <a:gd name="connsiteX22" fmla="*/ 1804946 w 2067821"/>
                <a:gd name="connsiteY22" fmla="*/ 445273 h 2267405"/>
                <a:gd name="connsiteX23" fmla="*/ 1892410 w 2067821"/>
                <a:gd name="connsiteY23" fmla="*/ 294198 h 2267405"/>
                <a:gd name="connsiteX24" fmla="*/ 2027583 w 2067821"/>
                <a:gd name="connsiteY24" fmla="*/ 119269 h 2267405"/>
                <a:gd name="connsiteX25" fmla="*/ 2067339 w 2067821"/>
                <a:gd name="connsiteY25" fmla="*/ 55659 h 2267405"/>
                <a:gd name="connsiteX26" fmla="*/ 2067339 w 2067821"/>
                <a:gd name="connsiteY26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405516 w 2067821"/>
                <a:gd name="connsiteY10" fmla="*/ 1558455 h 2267405"/>
                <a:gd name="connsiteX11" fmla="*/ 492981 w 2067821"/>
                <a:gd name="connsiteY11" fmla="*/ 1558455 h 2267405"/>
                <a:gd name="connsiteX12" fmla="*/ 564543 w 2067821"/>
                <a:gd name="connsiteY12" fmla="*/ 1630017 h 2267405"/>
                <a:gd name="connsiteX13" fmla="*/ 628153 w 2067821"/>
                <a:gd name="connsiteY13" fmla="*/ 1645920 h 2267405"/>
                <a:gd name="connsiteX14" fmla="*/ 755374 w 2067821"/>
                <a:gd name="connsiteY14" fmla="*/ 1614114 h 2267405"/>
                <a:gd name="connsiteX15" fmla="*/ 834887 w 2067821"/>
                <a:gd name="connsiteY15" fmla="*/ 1542553 h 2267405"/>
                <a:gd name="connsiteX16" fmla="*/ 874643 w 2067821"/>
                <a:gd name="connsiteY16" fmla="*/ 1470991 h 2267405"/>
                <a:gd name="connsiteX17" fmla="*/ 1152939 w 2067821"/>
                <a:gd name="connsiteY17" fmla="*/ 1335819 h 2267405"/>
                <a:gd name="connsiteX18" fmla="*/ 1296063 w 2067821"/>
                <a:gd name="connsiteY18" fmla="*/ 1184744 h 2267405"/>
                <a:gd name="connsiteX19" fmla="*/ 1494845 w 2067821"/>
                <a:gd name="connsiteY19" fmla="*/ 874643 h 2267405"/>
                <a:gd name="connsiteX20" fmla="*/ 1630017 w 2067821"/>
                <a:gd name="connsiteY20" fmla="*/ 675860 h 2267405"/>
                <a:gd name="connsiteX21" fmla="*/ 1804946 w 2067821"/>
                <a:gd name="connsiteY21" fmla="*/ 445273 h 2267405"/>
                <a:gd name="connsiteX22" fmla="*/ 1892410 w 2067821"/>
                <a:gd name="connsiteY22" fmla="*/ 294198 h 2267405"/>
                <a:gd name="connsiteX23" fmla="*/ 2027583 w 2067821"/>
                <a:gd name="connsiteY23" fmla="*/ 119269 h 2267405"/>
                <a:gd name="connsiteX24" fmla="*/ 2067339 w 2067821"/>
                <a:gd name="connsiteY24" fmla="*/ 55659 h 2267405"/>
                <a:gd name="connsiteX25" fmla="*/ 2067339 w 2067821"/>
                <a:gd name="connsiteY25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405516 w 2067821"/>
                <a:gd name="connsiteY10" fmla="*/ 1558455 h 2267405"/>
                <a:gd name="connsiteX11" fmla="*/ 492981 w 2067821"/>
                <a:gd name="connsiteY11" fmla="*/ 1558455 h 2267405"/>
                <a:gd name="connsiteX12" fmla="*/ 564543 w 2067821"/>
                <a:gd name="connsiteY12" fmla="*/ 1630017 h 2267405"/>
                <a:gd name="connsiteX13" fmla="*/ 628153 w 2067821"/>
                <a:gd name="connsiteY13" fmla="*/ 1645920 h 2267405"/>
                <a:gd name="connsiteX14" fmla="*/ 755374 w 2067821"/>
                <a:gd name="connsiteY14" fmla="*/ 1614114 h 2267405"/>
                <a:gd name="connsiteX15" fmla="*/ 834887 w 2067821"/>
                <a:gd name="connsiteY15" fmla="*/ 1542553 h 2267405"/>
                <a:gd name="connsiteX16" fmla="*/ 1152939 w 2067821"/>
                <a:gd name="connsiteY16" fmla="*/ 1335819 h 2267405"/>
                <a:gd name="connsiteX17" fmla="*/ 1296063 w 2067821"/>
                <a:gd name="connsiteY17" fmla="*/ 1184744 h 2267405"/>
                <a:gd name="connsiteX18" fmla="*/ 1494845 w 2067821"/>
                <a:gd name="connsiteY18" fmla="*/ 874643 h 2267405"/>
                <a:gd name="connsiteX19" fmla="*/ 1630017 w 2067821"/>
                <a:gd name="connsiteY19" fmla="*/ 675860 h 2267405"/>
                <a:gd name="connsiteX20" fmla="*/ 1804946 w 2067821"/>
                <a:gd name="connsiteY20" fmla="*/ 445273 h 2267405"/>
                <a:gd name="connsiteX21" fmla="*/ 1892410 w 2067821"/>
                <a:gd name="connsiteY21" fmla="*/ 294198 h 2267405"/>
                <a:gd name="connsiteX22" fmla="*/ 2027583 w 2067821"/>
                <a:gd name="connsiteY22" fmla="*/ 119269 h 2267405"/>
                <a:gd name="connsiteX23" fmla="*/ 2067339 w 2067821"/>
                <a:gd name="connsiteY23" fmla="*/ 55659 h 2267405"/>
                <a:gd name="connsiteX24" fmla="*/ 2067339 w 2067821"/>
                <a:gd name="connsiteY24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405516 w 2067821"/>
                <a:gd name="connsiteY10" fmla="*/ 1558455 h 2267405"/>
                <a:gd name="connsiteX11" fmla="*/ 492981 w 2067821"/>
                <a:gd name="connsiteY11" fmla="*/ 1558455 h 2267405"/>
                <a:gd name="connsiteX12" fmla="*/ 564543 w 2067821"/>
                <a:gd name="connsiteY12" fmla="*/ 1630017 h 2267405"/>
                <a:gd name="connsiteX13" fmla="*/ 628153 w 2067821"/>
                <a:gd name="connsiteY13" fmla="*/ 1645920 h 2267405"/>
                <a:gd name="connsiteX14" fmla="*/ 755374 w 2067821"/>
                <a:gd name="connsiteY14" fmla="*/ 1614114 h 2267405"/>
                <a:gd name="connsiteX15" fmla="*/ 1152939 w 2067821"/>
                <a:gd name="connsiteY15" fmla="*/ 1335819 h 2267405"/>
                <a:gd name="connsiteX16" fmla="*/ 1296063 w 2067821"/>
                <a:gd name="connsiteY16" fmla="*/ 1184744 h 2267405"/>
                <a:gd name="connsiteX17" fmla="*/ 1494845 w 2067821"/>
                <a:gd name="connsiteY17" fmla="*/ 874643 h 2267405"/>
                <a:gd name="connsiteX18" fmla="*/ 1630017 w 2067821"/>
                <a:gd name="connsiteY18" fmla="*/ 675860 h 2267405"/>
                <a:gd name="connsiteX19" fmla="*/ 1804946 w 2067821"/>
                <a:gd name="connsiteY19" fmla="*/ 445273 h 2267405"/>
                <a:gd name="connsiteX20" fmla="*/ 1892410 w 2067821"/>
                <a:gd name="connsiteY20" fmla="*/ 294198 h 2267405"/>
                <a:gd name="connsiteX21" fmla="*/ 2027583 w 2067821"/>
                <a:gd name="connsiteY21" fmla="*/ 119269 h 2267405"/>
                <a:gd name="connsiteX22" fmla="*/ 2067339 w 2067821"/>
                <a:gd name="connsiteY22" fmla="*/ 55659 h 2267405"/>
                <a:gd name="connsiteX23" fmla="*/ 2067339 w 2067821"/>
                <a:gd name="connsiteY23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405516 w 2067821"/>
                <a:gd name="connsiteY10" fmla="*/ 1558455 h 2267405"/>
                <a:gd name="connsiteX11" fmla="*/ 492981 w 2067821"/>
                <a:gd name="connsiteY11" fmla="*/ 1558455 h 2267405"/>
                <a:gd name="connsiteX12" fmla="*/ 564543 w 2067821"/>
                <a:gd name="connsiteY12" fmla="*/ 1630017 h 2267405"/>
                <a:gd name="connsiteX13" fmla="*/ 628153 w 2067821"/>
                <a:gd name="connsiteY13" fmla="*/ 1645920 h 2267405"/>
                <a:gd name="connsiteX14" fmla="*/ 1152939 w 2067821"/>
                <a:gd name="connsiteY14" fmla="*/ 1335819 h 2267405"/>
                <a:gd name="connsiteX15" fmla="*/ 1296063 w 2067821"/>
                <a:gd name="connsiteY15" fmla="*/ 1184744 h 2267405"/>
                <a:gd name="connsiteX16" fmla="*/ 1494845 w 2067821"/>
                <a:gd name="connsiteY16" fmla="*/ 874643 h 2267405"/>
                <a:gd name="connsiteX17" fmla="*/ 1630017 w 2067821"/>
                <a:gd name="connsiteY17" fmla="*/ 675860 h 2267405"/>
                <a:gd name="connsiteX18" fmla="*/ 1804946 w 2067821"/>
                <a:gd name="connsiteY18" fmla="*/ 445273 h 2267405"/>
                <a:gd name="connsiteX19" fmla="*/ 1892410 w 2067821"/>
                <a:gd name="connsiteY19" fmla="*/ 294198 h 2267405"/>
                <a:gd name="connsiteX20" fmla="*/ 2027583 w 2067821"/>
                <a:gd name="connsiteY20" fmla="*/ 119269 h 2267405"/>
                <a:gd name="connsiteX21" fmla="*/ 2067339 w 2067821"/>
                <a:gd name="connsiteY21" fmla="*/ 55659 h 2267405"/>
                <a:gd name="connsiteX22" fmla="*/ 2067339 w 2067821"/>
                <a:gd name="connsiteY22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405516 w 2067821"/>
                <a:gd name="connsiteY10" fmla="*/ 1558455 h 2267405"/>
                <a:gd name="connsiteX11" fmla="*/ 492981 w 2067821"/>
                <a:gd name="connsiteY11" fmla="*/ 1558455 h 2267405"/>
                <a:gd name="connsiteX12" fmla="*/ 564543 w 2067821"/>
                <a:gd name="connsiteY12" fmla="*/ 1630017 h 2267405"/>
                <a:gd name="connsiteX13" fmla="*/ 1152939 w 2067821"/>
                <a:gd name="connsiteY13" fmla="*/ 1335819 h 2267405"/>
                <a:gd name="connsiteX14" fmla="*/ 1296063 w 2067821"/>
                <a:gd name="connsiteY14" fmla="*/ 1184744 h 2267405"/>
                <a:gd name="connsiteX15" fmla="*/ 1494845 w 2067821"/>
                <a:gd name="connsiteY15" fmla="*/ 874643 h 2267405"/>
                <a:gd name="connsiteX16" fmla="*/ 1630017 w 2067821"/>
                <a:gd name="connsiteY16" fmla="*/ 675860 h 2267405"/>
                <a:gd name="connsiteX17" fmla="*/ 1804946 w 2067821"/>
                <a:gd name="connsiteY17" fmla="*/ 445273 h 2267405"/>
                <a:gd name="connsiteX18" fmla="*/ 1892410 w 2067821"/>
                <a:gd name="connsiteY18" fmla="*/ 294198 h 2267405"/>
                <a:gd name="connsiteX19" fmla="*/ 2027583 w 2067821"/>
                <a:gd name="connsiteY19" fmla="*/ 119269 h 2267405"/>
                <a:gd name="connsiteX20" fmla="*/ 2067339 w 2067821"/>
                <a:gd name="connsiteY20" fmla="*/ 55659 h 2267405"/>
                <a:gd name="connsiteX21" fmla="*/ 2067339 w 2067821"/>
                <a:gd name="connsiteY21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405516 w 2067821"/>
                <a:gd name="connsiteY10" fmla="*/ 1558455 h 2267405"/>
                <a:gd name="connsiteX11" fmla="*/ 492981 w 2067821"/>
                <a:gd name="connsiteY11" fmla="*/ 1558455 h 2267405"/>
                <a:gd name="connsiteX12" fmla="*/ 1152939 w 2067821"/>
                <a:gd name="connsiteY12" fmla="*/ 1335819 h 2267405"/>
                <a:gd name="connsiteX13" fmla="*/ 1296063 w 2067821"/>
                <a:gd name="connsiteY13" fmla="*/ 1184744 h 2267405"/>
                <a:gd name="connsiteX14" fmla="*/ 1494845 w 2067821"/>
                <a:gd name="connsiteY14" fmla="*/ 874643 h 2267405"/>
                <a:gd name="connsiteX15" fmla="*/ 1630017 w 2067821"/>
                <a:gd name="connsiteY15" fmla="*/ 675860 h 2267405"/>
                <a:gd name="connsiteX16" fmla="*/ 1804946 w 2067821"/>
                <a:gd name="connsiteY16" fmla="*/ 445273 h 2267405"/>
                <a:gd name="connsiteX17" fmla="*/ 1892410 w 2067821"/>
                <a:gd name="connsiteY17" fmla="*/ 294198 h 2267405"/>
                <a:gd name="connsiteX18" fmla="*/ 2027583 w 2067821"/>
                <a:gd name="connsiteY18" fmla="*/ 119269 h 2267405"/>
                <a:gd name="connsiteX19" fmla="*/ 2067339 w 2067821"/>
                <a:gd name="connsiteY19" fmla="*/ 55659 h 2267405"/>
                <a:gd name="connsiteX20" fmla="*/ 2067339 w 2067821"/>
                <a:gd name="connsiteY20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405516 w 2067821"/>
                <a:gd name="connsiteY10" fmla="*/ 1558455 h 2267405"/>
                <a:gd name="connsiteX11" fmla="*/ 1152939 w 2067821"/>
                <a:gd name="connsiteY11" fmla="*/ 1335819 h 2267405"/>
                <a:gd name="connsiteX12" fmla="*/ 1296063 w 2067821"/>
                <a:gd name="connsiteY12" fmla="*/ 1184744 h 2267405"/>
                <a:gd name="connsiteX13" fmla="*/ 1494845 w 2067821"/>
                <a:gd name="connsiteY13" fmla="*/ 874643 h 2267405"/>
                <a:gd name="connsiteX14" fmla="*/ 1630017 w 2067821"/>
                <a:gd name="connsiteY14" fmla="*/ 675860 h 2267405"/>
                <a:gd name="connsiteX15" fmla="*/ 1804946 w 2067821"/>
                <a:gd name="connsiteY15" fmla="*/ 445273 h 2267405"/>
                <a:gd name="connsiteX16" fmla="*/ 1892410 w 2067821"/>
                <a:gd name="connsiteY16" fmla="*/ 294198 h 2267405"/>
                <a:gd name="connsiteX17" fmla="*/ 2027583 w 2067821"/>
                <a:gd name="connsiteY17" fmla="*/ 119269 h 2267405"/>
                <a:gd name="connsiteX18" fmla="*/ 2067339 w 2067821"/>
                <a:gd name="connsiteY18" fmla="*/ 55659 h 2267405"/>
                <a:gd name="connsiteX19" fmla="*/ 2067339 w 2067821"/>
                <a:gd name="connsiteY19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302150 w 2067821"/>
                <a:gd name="connsiteY9" fmla="*/ 1534601 h 2267405"/>
                <a:gd name="connsiteX10" fmla="*/ 1152939 w 2067821"/>
                <a:gd name="connsiteY10" fmla="*/ 1335819 h 2267405"/>
                <a:gd name="connsiteX11" fmla="*/ 1296063 w 2067821"/>
                <a:gd name="connsiteY11" fmla="*/ 1184744 h 2267405"/>
                <a:gd name="connsiteX12" fmla="*/ 1494845 w 2067821"/>
                <a:gd name="connsiteY12" fmla="*/ 874643 h 2267405"/>
                <a:gd name="connsiteX13" fmla="*/ 1630017 w 2067821"/>
                <a:gd name="connsiteY13" fmla="*/ 675860 h 2267405"/>
                <a:gd name="connsiteX14" fmla="*/ 1804946 w 2067821"/>
                <a:gd name="connsiteY14" fmla="*/ 445273 h 2267405"/>
                <a:gd name="connsiteX15" fmla="*/ 1892410 w 2067821"/>
                <a:gd name="connsiteY15" fmla="*/ 294198 h 2267405"/>
                <a:gd name="connsiteX16" fmla="*/ 2027583 w 2067821"/>
                <a:gd name="connsiteY16" fmla="*/ 119269 h 2267405"/>
                <a:gd name="connsiteX17" fmla="*/ 2067339 w 2067821"/>
                <a:gd name="connsiteY17" fmla="*/ 55659 h 2267405"/>
                <a:gd name="connsiteX18" fmla="*/ 2067339 w 2067821"/>
                <a:gd name="connsiteY18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222636 w 2067821"/>
                <a:gd name="connsiteY8" fmla="*/ 1534601 h 2267405"/>
                <a:gd name="connsiteX9" fmla="*/ 1152939 w 2067821"/>
                <a:gd name="connsiteY9" fmla="*/ 1335819 h 2267405"/>
                <a:gd name="connsiteX10" fmla="*/ 1296063 w 2067821"/>
                <a:gd name="connsiteY10" fmla="*/ 1184744 h 2267405"/>
                <a:gd name="connsiteX11" fmla="*/ 1494845 w 2067821"/>
                <a:gd name="connsiteY11" fmla="*/ 874643 h 2267405"/>
                <a:gd name="connsiteX12" fmla="*/ 1630017 w 2067821"/>
                <a:gd name="connsiteY12" fmla="*/ 675860 h 2267405"/>
                <a:gd name="connsiteX13" fmla="*/ 1804946 w 2067821"/>
                <a:gd name="connsiteY13" fmla="*/ 445273 h 2267405"/>
                <a:gd name="connsiteX14" fmla="*/ 1892410 w 2067821"/>
                <a:gd name="connsiteY14" fmla="*/ 294198 h 2267405"/>
                <a:gd name="connsiteX15" fmla="*/ 2027583 w 2067821"/>
                <a:gd name="connsiteY15" fmla="*/ 119269 h 2267405"/>
                <a:gd name="connsiteX16" fmla="*/ 2067339 w 2067821"/>
                <a:gd name="connsiteY16" fmla="*/ 55659 h 2267405"/>
                <a:gd name="connsiteX17" fmla="*/ 2067339 w 2067821"/>
                <a:gd name="connsiteY17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1152939 w 2067821"/>
                <a:gd name="connsiteY8" fmla="*/ 1335819 h 2267405"/>
                <a:gd name="connsiteX9" fmla="*/ 1296063 w 2067821"/>
                <a:gd name="connsiteY9" fmla="*/ 1184744 h 2267405"/>
                <a:gd name="connsiteX10" fmla="*/ 1494845 w 2067821"/>
                <a:gd name="connsiteY10" fmla="*/ 874643 h 2267405"/>
                <a:gd name="connsiteX11" fmla="*/ 1630017 w 2067821"/>
                <a:gd name="connsiteY11" fmla="*/ 675860 h 2267405"/>
                <a:gd name="connsiteX12" fmla="*/ 1804946 w 2067821"/>
                <a:gd name="connsiteY12" fmla="*/ 445273 h 2267405"/>
                <a:gd name="connsiteX13" fmla="*/ 1892410 w 2067821"/>
                <a:gd name="connsiteY13" fmla="*/ 294198 h 2267405"/>
                <a:gd name="connsiteX14" fmla="*/ 2027583 w 2067821"/>
                <a:gd name="connsiteY14" fmla="*/ 119269 h 2267405"/>
                <a:gd name="connsiteX15" fmla="*/ 2067339 w 2067821"/>
                <a:gd name="connsiteY15" fmla="*/ 55659 h 2267405"/>
                <a:gd name="connsiteX16" fmla="*/ 2067339 w 2067821"/>
                <a:gd name="connsiteY16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71562 w 2067821"/>
                <a:gd name="connsiteY7" fmla="*/ 1566406 h 2267405"/>
                <a:gd name="connsiteX8" fmla="*/ 1233902 w 2067821"/>
                <a:gd name="connsiteY8" fmla="*/ 1266762 h 2267405"/>
                <a:gd name="connsiteX9" fmla="*/ 1296063 w 2067821"/>
                <a:gd name="connsiteY9" fmla="*/ 1184744 h 2267405"/>
                <a:gd name="connsiteX10" fmla="*/ 1494845 w 2067821"/>
                <a:gd name="connsiteY10" fmla="*/ 874643 h 2267405"/>
                <a:gd name="connsiteX11" fmla="*/ 1630017 w 2067821"/>
                <a:gd name="connsiteY11" fmla="*/ 675860 h 2267405"/>
                <a:gd name="connsiteX12" fmla="*/ 1804946 w 2067821"/>
                <a:gd name="connsiteY12" fmla="*/ 445273 h 2267405"/>
                <a:gd name="connsiteX13" fmla="*/ 1892410 w 2067821"/>
                <a:gd name="connsiteY13" fmla="*/ 294198 h 2267405"/>
                <a:gd name="connsiteX14" fmla="*/ 2027583 w 2067821"/>
                <a:gd name="connsiteY14" fmla="*/ 119269 h 2267405"/>
                <a:gd name="connsiteX15" fmla="*/ 2067339 w 2067821"/>
                <a:gd name="connsiteY15" fmla="*/ 55659 h 2267405"/>
                <a:gd name="connsiteX16" fmla="*/ 2067339 w 2067821"/>
                <a:gd name="connsiteY16" fmla="*/ 0 h 2267405"/>
                <a:gd name="connsiteX0" fmla="*/ 2067339 w 2067821"/>
                <a:gd name="connsiteY0" fmla="*/ 0 h 2267405"/>
                <a:gd name="connsiteX1" fmla="*/ 2063384 w 2067821"/>
                <a:gd name="connsiteY1" fmla="*/ 1125895 h 2267405"/>
                <a:gd name="connsiteX2" fmla="*/ 1844703 w 2067821"/>
                <a:gd name="connsiteY2" fmla="*/ 1653871 h 2267405"/>
                <a:gd name="connsiteX3" fmla="*/ 1367624 w 2067821"/>
                <a:gd name="connsiteY3" fmla="*/ 2122998 h 2267405"/>
                <a:gd name="connsiteX4" fmla="*/ 801011 w 2067821"/>
                <a:gd name="connsiteY4" fmla="*/ 2267405 h 2267405"/>
                <a:gd name="connsiteX5" fmla="*/ 159026 w 2067821"/>
                <a:gd name="connsiteY5" fmla="*/ 1868556 h 2267405"/>
                <a:gd name="connsiteX6" fmla="*/ 0 w 2067821"/>
                <a:gd name="connsiteY6" fmla="*/ 1765189 h 2267405"/>
                <a:gd name="connsiteX7" fmla="*/ 1233902 w 2067821"/>
                <a:gd name="connsiteY7" fmla="*/ 1266762 h 2267405"/>
                <a:gd name="connsiteX8" fmla="*/ 1296063 w 2067821"/>
                <a:gd name="connsiteY8" fmla="*/ 1184744 h 2267405"/>
                <a:gd name="connsiteX9" fmla="*/ 1494845 w 2067821"/>
                <a:gd name="connsiteY9" fmla="*/ 874643 h 2267405"/>
                <a:gd name="connsiteX10" fmla="*/ 1630017 w 2067821"/>
                <a:gd name="connsiteY10" fmla="*/ 675860 h 2267405"/>
                <a:gd name="connsiteX11" fmla="*/ 1804946 w 2067821"/>
                <a:gd name="connsiteY11" fmla="*/ 445273 h 2267405"/>
                <a:gd name="connsiteX12" fmla="*/ 1892410 w 2067821"/>
                <a:gd name="connsiteY12" fmla="*/ 294198 h 2267405"/>
                <a:gd name="connsiteX13" fmla="*/ 2027583 w 2067821"/>
                <a:gd name="connsiteY13" fmla="*/ 119269 h 2267405"/>
                <a:gd name="connsiteX14" fmla="*/ 2067339 w 2067821"/>
                <a:gd name="connsiteY14" fmla="*/ 55659 h 2267405"/>
                <a:gd name="connsiteX15" fmla="*/ 2067339 w 2067821"/>
                <a:gd name="connsiteY15" fmla="*/ 0 h 2267405"/>
                <a:gd name="connsiteX0" fmla="*/ 1908313 w 1908795"/>
                <a:gd name="connsiteY0" fmla="*/ 0 h 2267405"/>
                <a:gd name="connsiteX1" fmla="*/ 1904358 w 1908795"/>
                <a:gd name="connsiteY1" fmla="*/ 1125895 h 2267405"/>
                <a:gd name="connsiteX2" fmla="*/ 1685677 w 1908795"/>
                <a:gd name="connsiteY2" fmla="*/ 1653871 h 2267405"/>
                <a:gd name="connsiteX3" fmla="*/ 1208598 w 1908795"/>
                <a:gd name="connsiteY3" fmla="*/ 2122998 h 2267405"/>
                <a:gd name="connsiteX4" fmla="*/ 641985 w 1908795"/>
                <a:gd name="connsiteY4" fmla="*/ 2267405 h 2267405"/>
                <a:gd name="connsiteX5" fmla="*/ 0 w 1908795"/>
                <a:gd name="connsiteY5" fmla="*/ 1868556 h 2267405"/>
                <a:gd name="connsiteX6" fmla="*/ 1074876 w 1908795"/>
                <a:gd name="connsiteY6" fmla="*/ 1266762 h 2267405"/>
                <a:gd name="connsiteX7" fmla="*/ 1137037 w 1908795"/>
                <a:gd name="connsiteY7" fmla="*/ 1184744 h 2267405"/>
                <a:gd name="connsiteX8" fmla="*/ 1335819 w 1908795"/>
                <a:gd name="connsiteY8" fmla="*/ 874643 h 2267405"/>
                <a:gd name="connsiteX9" fmla="*/ 1470991 w 1908795"/>
                <a:gd name="connsiteY9" fmla="*/ 675860 h 2267405"/>
                <a:gd name="connsiteX10" fmla="*/ 1645920 w 1908795"/>
                <a:gd name="connsiteY10" fmla="*/ 445273 h 2267405"/>
                <a:gd name="connsiteX11" fmla="*/ 1733384 w 1908795"/>
                <a:gd name="connsiteY11" fmla="*/ 294198 h 2267405"/>
                <a:gd name="connsiteX12" fmla="*/ 1868557 w 1908795"/>
                <a:gd name="connsiteY12" fmla="*/ 119269 h 2267405"/>
                <a:gd name="connsiteX13" fmla="*/ 1908313 w 1908795"/>
                <a:gd name="connsiteY13" fmla="*/ 55659 h 2267405"/>
                <a:gd name="connsiteX14" fmla="*/ 1908313 w 1908795"/>
                <a:gd name="connsiteY14" fmla="*/ 0 h 2267405"/>
                <a:gd name="connsiteX0" fmla="*/ 1266328 w 1266810"/>
                <a:gd name="connsiteY0" fmla="*/ 0 h 2267405"/>
                <a:gd name="connsiteX1" fmla="*/ 1262373 w 1266810"/>
                <a:gd name="connsiteY1" fmla="*/ 1125895 h 2267405"/>
                <a:gd name="connsiteX2" fmla="*/ 1043692 w 1266810"/>
                <a:gd name="connsiteY2" fmla="*/ 1653871 h 2267405"/>
                <a:gd name="connsiteX3" fmla="*/ 566613 w 1266810"/>
                <a:gd name="connsiteY3" fmla="*/ 2122998 h 2267405"/>
                <a:gd name="connsiteX4" fmla="*/ 0 w 1266810"/>
                <a:gd name="connsiteY4" fmla="*/ 2267405 h 2267405"/>
                <a:gd name="connsiteX5" fmla="*/ 432891 w 1266810"/>
                <a:gd name="connsiteY5" fmla="*/ 1266762 h 2267405"/>
                <a:gd name="connsiteX6" fmla="*/ 495052 w 1266810"/>
                <a:gd name="connsiteY6" fmla="*/ 1184744 h 2267405"/>
                <a:gd name="connsiteX7" fmla="*/ 693834 w 1266810"/>
                <a:gd name="connsiteY7" fmla="*/ 874643 h 2267405"/>
                <a:gd name="connsiteX8" fmla="*/ 829006 w 1266810"/>
                <a:gd name="connsiteY8" fmla="*/ 675860 h 2267405"/>
                <a:gd name="connsiteX9" fmla="*/ 1003935 w 1266810"/>
                <a:gd name="connsiteY9" fmla="*/ 445273 h 2267405"/>
                <a:gd name="connsiteX10" fmla="*/ 1091399 w 1266810"/>
                <a:gd name="connsiteY10" fmla="*/ 294198 h 2267405"/>
                <a:gd name="connsiteX11" fmla="*/ 1226572 w 1266810"/>
                <a:gd name="connsiteY11" fmla="*/ 119269 h 2267405"/>
                <a:gd name="connsiteX12" fmla="*/ 1266328 w 1266810"/>
                <a:gd name="connsiteY12" fmla="*/ 55659 h 2267405"/>
                <a:gd name="connsiteX13" fmla="*/ 1266328 w 1266810"/>
                <a:gd name="connsiteY13" fmla="*/ 0 h 2267405"/>
                <a:gd name="connsiteX0" fmla="*/ 1266328 w 1266328"/>
                <a:gd name="connsiteY0" fmla="*/ 0 h 2211746"/>
                <a:gd name="connsiteX1" fmla="*/ 1262373 w 1266328"/>
                <a:gd name="connsiteY1" fmla="*/ 1070236 h 2211746"/>
                <a:gd name="connsiteX2" fmla="*/ 1043692 w 1266328"/>
                <a:gd name="connsiteY2" fmla="*/ 1598212 h 2211746"/>
                <a:gd name="connsiteX3" fmla="*/ 566613 w 1266328"/>
                <a:gd name="connsiteY3" fmla="*/ 2067339 h 2211746"/>
                <a:gd name="connsiteX4" fmla="*/ 0 w 1266328"/>
                <a:gd name="connsiteY4" fmla="*/ 2211746 h 2211746"/>
                <a:gd name="connsiteX5" fmla="*/ 432891 w 1266328"/>
                <a:gd name="connsiteY5" fmla="*/ 1211103 h 2211746"/>
                <a:gd name="connsiteX6" fmla="*/ 495052 w 1266328"/>
                <a:gd name="connsiteY6" fmla="*/ 1129085 h 2211746"/>
                <a:gd name="connsiteX7" fmla="*/ 693834 w 1266328"/>
                <a:gd name="connsiteY7" fmla="*/ 818984 h 2211746"/>
                <a:gd name="connsiteX8" fmla="*/ 829006 w 1266328"/>
                <a:gd name="connsiteY8" fmla="*/ 620201 h 2211746"/>
                <a:gd name="connsiteX9" fmla="*/ 1003935 w 1266328"/>
                <a:gd name="connsiteY9" fmla="*/ 389614 h 2211746"/>
                <a:gd name="connsiteX10" fmla="*/ 1091399 w 1266328"/>
                <a:gd name="connsiteY10" fmla="*/ 238539 h 2211746"/>
                <a:gd name="connsiteX11" fmla="*/ 1226572 w 1266328"/>
                <a:gd name="connsiteY11" fmla="*/ 63610 h 2211746"/>
                <a:gd name="connsiteX12" fmla="*/ 1266328 w 1266328"/>
                <a:gd name="connsiteY12" fmla="*/ 0 h 221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66328" h="2211746">
                  <a:moveTo>
                    <a:pt x="1266328" y="0"/>
                  </a:moveTo>
                  <a:cubicBezTo>
                    <a:pt x="1265010" y="356745"/>
                    <a:pt x="1263691" y="713491"/>
                    <a:pt x="1262373" y="1070236"/>
                  </a:cubicBezTo>
                  <a:lnTo>
                    <a:pt x="1043692" y="1598212"/>
                  </a:lnTo>
                  <a:lnTo>
                    <a:pt x="566613" y="2067339"/>
                  </a:lnTo>
                  <a:lnTo>
                    <a:pt x="0" y="2211746"/>
                  </a:lnTo>
                  <a:lnTo>
                    <a:pt x="432891" y="1211103"/>
                  </a:lnTo>
                  <a:lnTo>
                    <a:pt x="495052" y="1129085"/>
                  </a:lnTo>
                  <a:lnTo>
                    <a:pt x="693834" y="818984"/>
                  </a:lnTo>
                  <a:lnTo>
                    <a:pt x="829006" y="620201"/>
                  </a:lnTo>
                  <a:lnTo>
                    <a:pt x="1003935" y="389614"/>
                  </a:lnTo>
                  <a:lnTo>
                    <a:pt x="1091399" y="238539"/>
                  </a:lnTo>
                  <a:lnTo>
                    <a:pt x="1226572" y="63610"/>
                  </a:lnTo>
                  <a:lnTo>
                    <a:pt x="1266328" y="0"/>
                  </a:lnTo>
                  <a:close/>
                </a:path>
              </a:pathLst>
            </a:custGeom>
            <a:solidFill>
              <a:srgbClr val="C1BCC8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1CCE2DD-D2AE-46F8-8E17-35A99CDAEC75}"/>
                </a:ext>
              </a:extLst>
            </p:cNvPr>
            <p:cNvSpPr/>
            <p:nvPr/>
          </p:nvSpPr>
          <p:spPr>
            <a:xfrm>
              <a:off x="4865689" y="2230967"/>
              <a:ext cx="2601383" cy="2923646"/>
            </a:xfrm>
            <a:custGeom>
              <a:avLst/>
              <a:gdLst>
                <a:gd name="connsiteX0" fmla="*/ 2463800 w 2463800"/>
                <a:gd name="connsiteY0" fmla="*/ 2133600 h 2827866"/>
                <a:gd name="connsiteX1" fmla="*/ 2159000 w 2463800"/>
                <a:gd name="connsiteY1" fmla="*/ 2827866 h 2827866"/>
                <a:gd name="connsiteX2" fmla="*/ 431800 w 2463800"/>
                <a:gd name="connsiteY2" fmla="*/ 1659466 h 2827866"/>
                <a:gd name="connsiteX3" fmla="*/ 0 w 2463800"/>
                <a:gd name="connsiteY3" fmla="*/ 524933 h 2827866"/>
                <a:gd name="connsiteX4" fmla="*/ 33866 w 2463800"/>
                <a:gd name="connsiteY4" fmla="*/ 0 h 2827866"/>
                <a:gd name="connsiteX5" fmla="*/ 135466 w 2463800"/>
                <a:gd name="connsiteY5" fmla="*/ 33866 h 2827866"/>
                <a:gd name="connsiteX6" fmla="*/ 491066 w 2463800"/>
                <a:gd name="connsiteY6" fmla="*/ 448733 h 2827866"/>
                <a:gd name="connsiteX7" fmla="*/ 1041400 w 2463800"/>
                <a:gd name="connsiteY7" fmla="*/ 558800 h 2827866"/>
                <a:gd name="connsiteX8" fmla="*/ 1049866 w 2463800"/>
                <a:gd name="connsiteY8" fmla="*/ 643466 h 2827866"/>
                <a:gd name="connsiteX9" fmla="*/ 1176866 w 2463800"/>
                <a:gd name="connsiteY9" fmla="*/ 948266 h 2827866"/>
                <a:gd name="connsiteX10" fmla="*/ 1456266 w 2463800"/>
                <a:gd name="connsiteY10" fmla="*/ 1303866 h 2827866"/>
                <a:gd name="connsiteX11" fmla="*/ 1820333 w 2463800"/>
                <a:gd name="connsiteY11" fmla="*/ 1735666 h 2827866"/>
                <a:gd name="connsiteX12" fmla="*/ 2150533 w 2463800"/>
                <a:gd name="connsiteY12" fmla="*/ 2006600 h 2827866"/>
                <a:gd name="connsiteX13" fmla="*/ 2438400 w 2463800"/>
                <a:gd name="connsiteY13" fmla="*/ 2192866 h 2827866"/>
                <a:gd name="connsiteX0" fmla="*/ 2463800 w 2463800"/>
                <a:gd name="connsiteY0" fmla="*/ 2133600 h 2827866"/>
                <a:gd name="connsiteX1" fmla="*/ 2159000 w 2463800"/>
                <a:gd name="connsiteY1" fmla="*/ 2827866 h 2827866"/>
                <a:gd name="connsiteX2" fmla="*/ 431800 w 2463800"/>
                <a:gd name="connsiteY2" fmla="*/ 1659466 h 2827866"/>
                <a:gd name="connsiteX3" fmla="*/ 0 w 2463800"/>
                <a:gd name="connsiteY3" fmla="*/ 524933 h 2827866"/>
                <a:gd name="connsiteX4" fmla="*/ 33866 w 2463800"/>
                <a:gd name="connsiteY4" fmla="*/ 0 h 2827866"/>
                <a:gd name="connsiteX5" fmla="*/ 135466 w 2463800"/>
                <a:gd name="connsiteY5" fmla="*/ 33866 h 2827866"/>
                <a:gd name="connsiteX6" fmla="*/ 491066 w 2463800"/>
                <a:gd name="connsiteY6" fmla="*/ 448733 h 2827866"/>
                <a:gd name="connsiteX7" fmla="*/ 956734 w 2463800"/>
                <a:gd name="connsiteY7" fmla="*/ 558800 h 2827866"/>
                <a:gd name="connsiteX8" fmla="*/ 1049866 w 2463800"/>
                <a:gd name="connsiteY8" fmla="*/ 643466 h 2827866"/>
                <a:gd name="connsiteX9" fmla="*/ 1176866 w 2463800"/>
                <a:gd name="connsiteY9" fmla="*/ 948266 h 2827866"/>
                <a:gd name="connsiteX10" fmla="*/ 1456266 w 2463800"/>
                <a:gd name="connsiteY10" fmla="*/ 1303866 h 2827866"/>
                <a:gd name="connsiteX11" fmla="*/ 1820333 w 2463800"/>
                <a:gd name="connsiteY11" fmla="*/ 1735666 h 2827866"/>
                <a:gd name="connsiteX12" fmla="*/ 2150533 w 2463800"/>
                <a:gd name="connsiteY12" fmla="*/ 2006600 h 2827866"/>
                <a:gd name="connsiteX13" fmla="*/ 2438400 w 2463800"/>
                <a:gd name="connsiteY13" fmla="*/ 2192866 h 2827866"/>
                <a:gd name="connsiteX0" fmla="*/ 2463800 w 2463800"/>
                <a:gd name="connsiteY0" fmla="*/ 2133600 h 2827866"/>
                <a:gd name="connsiteX1" fmla="*/ 2159000 w 2463800"/>
                <a:gd name="connsiteY1" fmla="*/ 2827866 h 2827866"/>
                <a:gd name="connsiteX2" fmla="*/ 431800 w 2463800"/>
                <a:gd name="connsiteY2" fmla="*/ 1659466 h 2827866"/>
                <a:gd name="connsiteX3" fmla="*/ 0 w 2463800"/>
                <a:gd name="connsiteY3" fmla="*/ 524933 h 2827866"/>
                <a:gd name="connsiteX4" fmla="*/ 33866 w 2463800"/>
                <a:gd name="connsiteY4" fmla="*/ 0 h 2827866"/>
                <a:gd name="connsiteX5" fmla="*/ 135466 w 2463800"/>
                <a:gd name="connsiteY5" fmla="*/ 33866 h 2827866"/>
                <a:gd name="connsiteX6" fmla="*/ 491066 w 2463800"/>
                <a:gd name="connsiteY6" fmla="*/ 448733 h 2827866"/>
                <a:gd name="connsiteX7" fmla="*/ 956734 w 2463800"/>
                <a:gd name="connsiteY7" fmla="*/ 558800 h 2827866"/>
                <a:gd name="connsiteX8" fmla="*/ 1176866 w 2463800"/>
                <a:gd name="connsiteY8" fmla="*/ 948266 h 2827866"/>
                <a:gd name="connsiteX9" fmla="*/ 1456266 w 2463800"/>
                <a:gd name="connsiteY9" fmla="*/ 1303866 h 2827866"/>
                <a:gd name="connsiteX10" fmla="*/ 1820333 w 2463800"/>
                <a:gd name="connsiteY10" fmla="*/ 1735666 h 2827866"/>
                <a:gd name="connsiteX11" fmla="*/ 2150533 w 2463800"/>
                <a:gd name="connsiteY11" fmla="*/ 2006600 h 2827866"/>
                <a:gd name="connsiteX12" fmla="*/ 2438400 w 2463800"/>
                <a:gd name="connsiteY12" fmla="*/ 2192866 h 2827866"/>
                <a:gd name="connsiteX0" fmla="*/ 2159000 w 2438400"/>
                <a:gd name="connsiteY0" fmla="*/ 2827866 h 2827866"/>
                <a:gd name="connsiteX1" fmla="*/ 431800 w 2438400"/>
                <a:gd name="connsiteY1" fmla="*/ 1659466 h 2827866"/>
                <a:gd name="connsiteX2" fmla="*/ 0 w 2438400"/>
                <a:gd name="connsiteY2" fmla="*/ 524933 h 2827866"/>
                <a:gd name="connsiteX3" fmla="*/ 33866 w 2438400"/>
                <a:gd name="connsiteY3" fmla="*/ 0 h 2827866"/>
                <a:gd name="connsiteX4" fmla="*/ 135466 w 2438400"/>
                <a:gd name="connsiteY4" fmla="*/ 33866 h 2827866"/>
                <a:gd name="connsiteX5" fmla="*/ 491066 w 2438400"/>
                <a:gd name="connsiteY5" fmla="*/ 448733 h 2827866"/>
                <a:gd name="connsiteX6" fmla="*/ 956734 w 2438400"/>
                <a:gd name="connsiteY6" fmla="*/ 558800 h 2827866"/>
                <a:gd name="connsiteX7" fmla="*/ 1176866 w 2438400"/>
                <a:gd name="connsiteY7" fmla="*/ 948266 h 2827866"/>
                <a:gd name="connsiteX8" fmla="*/ 1456266 w 2438400"/>
                <a:gd name="connsiteY8" fmla="*/ 1303866 h 2827866"/>
                <a:gd name="connsiteX9" fmla="*/ 1820333 w 2438400"/>
                <a:gd name="connsiteY9" fmla="*/ 1735666 h 2827866"/>
                <a:gd name="connsiteX10" fmla="*/ 2150533 w 2438400"/>
                <a:gd name="connsiteY10" fmla="*/ 2006600 h 2827866"/>
                <a:gd name="connsiteX11" fmla="*/ 2438400 w 2438400"/>
                <a:gd name="connsiteY11" fmla="*/ 2192866 h 2827866"/>
                <a:gd name="connsiteX0" fmla="*/ 2159000 w 2471738"/>
                <a:gd name="connsiteY0" fmla="*/ 2827866 h 2827866"/>
                <a:gd name="connsiteX1" fmla="*/ 431800 w 2471738"/>
                <a:gd name="connsiteY1" fmla="*/ 1659466 h 2827866"/>
                <a:gd name="connsiteX2" fmla="*/ 0 w 2471738"/>
                <a:gd name="connsiteY2" fmla="*/ 524933 h 2827866"/>
                <a:gd name="connsiteX3" fmla="*/ 33866 w 2471738"/>
                <a:gd name="connsiteY3" fmla="*/ 0 h 2827866"/>
                <a:gd name="connsiteX4" fmla="*/ 135466 w 2471738"/>
                <a:gd name="connsiteY4" fmla="*/ 33866 h 2827866"/>
                <a:gd name="connsiteX5" fmla="*/ 491066 w 2471738"/>
                <a:gd name="connsiteY5" fmla="*/ 448733 h 2827866"/>
                <a:gd name="connsiteX6" fmla="*/ 956734 w 2471738"/>
                <a:gd name="connsiteY6" fmla="*/ 558800 h 2827866"/>
                <a:gd name="connsiteX7" fmla="*/ 1176866 w 2471738"/>
                <a:gd name="connsiteY7" fmla="*/ 948266 h 2827866"/>
                <a:gd name="connsiteX8" fmla="*/ 1456266 w 2471738"/>
                <a:gd name="connsiteY8" fmla="*/ 1303866 h 2827866"/>
                <a:gd name="connsiteX9" fmla="*/ 1820333 w 2471738"/>
                <a:gd name="connsiteY9" fmla="*/ 1735666 h 2827866"/>
                <a:gd name="connsiteX10" fmla="*/ 2150533 w 2471738"/>
                <a:gd name="connsiteY10" fmla="*/ 2006600 h 2827866"/>
                <a:gd name="connsiteX11" fmla="*/ 2471738 w 2471738"/>
                <a:gd name="connsiteY11" fmla="*/ 2135716 h 2827866"/>
                <a:gd name="connsiteX0" fmla="*/ 2159000 w 2471738"/>
                <a:gd name="connsiteY0" fmla="*/ 2827866 h 2827866"/>
                <a:gd name="connsiteX1" fmla="*/ 431800 w 2471738"/>
                <a:gd name="connsiteY1" fmla="*/ 1659466 h 2827866"/>
                <a:gd name="connsiteX2" fmla="*/ 0 w 2471738"/>
                <a:gd name="connsiteY2" fmla="*/ 524933 h 2827866"/>
                <a:gd name="connsiteX3" fmla="*/ 33866 w 2471738"/>
                <a:gd name="connsiteY3" fmla="*/ 0 h 2827866"/>
                <a:gd name="connsiteX4" fmla="*/ 135466 w 2471738"/>
                <a:gd name="connsiteY4" fmla="*/ 33866 h 2827866"/>
                <a:gd name="connsiteX5" fmla="*/ 491066 w 2471738"/>
                <a:gd name="connsiteY5" fmla="*/ 448733 h 2827866"/>
                <a:gd name="connsiteX6" fmla="*/ 956734 w 2471738"/>
                <a:gd name="connsiteY6" fmla="*/ 558800 h 2827866"/>
                <a:gd name="connsiteX7" fmla="*/ 1176866 w 2471738"/>
                <a:gd name="connsiteY7" fmla="*/ 948266 h 2827866"/>
                <a:gd name="connsiteX8" fmla="*/ 1456266 w 2471738"/>
                <a:gd name="connsiteY8" fmla="*/ 1303866 h 2827866"/>
                <a:gd name="connsiteX9" fmla="*/ 1820333 w 2471738"/>
                <a:gd name="connsiteY9" fmla="*/ 1735666 h 2827866"/>
                <a:gd name="connsiteX10" fmla="*/ 2150533 w 2471738"/>
                <a:gd name="connsiteY10" fmla="*/ 2006600 h 2827866"/>
                <a:gd name="connsiteX11" fmla="*/ 2471738 w 2471738"/>
                <a:gd name="connsiteY11" fmla="*/ 2135716 h 2827866"/>
                <a:gd name="connsiteX0" fmla="*/ 2125134 w 2437872"/>
                <a:gd name="connsiteY0" fmla="*/ 2827866 h 2827866"/>
                <a:gd name="connsiteX1" fmla="*/ 397934 w 2437872"/>
                <a:gd name="connsiteY1" fmla="*/ 1659466 h 2827866"/>
                <a:gd name="connsiteX2" fmla="*/ 132822 w 2437872"/>
                <a:gd name="connsiteY2" fmla="*/ 258233 h 2827866"/>
                <a:gd name="connsiteX3" fmla="*/ 0 w 2437872"/>
                <a:gd name="connsiteY3" fmla="*/ 0 h 2827866"/>
                <a:gd name="connsiteX4" fmla="*/ 101600 w 2437872"/>
                <a:gd name="connsiteY4" fmla="*/ 33866 h 2827866"/>
                <a:gd name="connsiteX5" fmla="*/ 457200 w 2437872"/>
                <a:gd name="connsiteY5" fmla="*/ 448733 h 2827866"/>
                <a:gd name="connsiteX6" fmla="*/ 922868 w 2437872"/>
                <a:gd name="connsiteY6" fmla="*/ 558800 h 2827866"/>
                <a:gd name="connsiteX7" fmla="*/ 1143000 w 2437872"/>
                <a:gd name="connsiteY7" fmla="*/ 948266 h 2827866"/>
                <a:gd name="connsiteX8" fmla="*/ 1422400 w 2437872"/>
                <a:gd name="connsiteY8" fmla="*/ 1303866 h 2827866"/>
                <a:gd name="connsiteX9" fmla="*/ 1786467 w 2437872"/>
                <a:gd name="connsiteY9" fmla="*/ 1735666 h 2827866"/>
                <a:gd name="connsiteX10" fmla="*/ 2116667 w 2437872"/>
                <a:gd name="connsiteY10" fmla="*/ 2006600 h 2827866"/>
                <a:gd name="connsiteX11" fmla="*/ 2437872 w 2437872"/>
                <a:gd name="connsiteY11" fmla="*/ 2135716 h 2827866"/>
                <a:gd name="connsiteX0" fmla="*/ 2125134 w 2437872"/>
                <a:gd name="connsiteY0" fmla="*/ 2827866 h 2827866"/>
                <a:gd name="connsiteX1" fmla="*/ 397934 w 2437872"/>
                <a:gd name="connsiteY1" fmla="*/ 1659466 h 2827866"/>
                <a:gd name="connsiteX2" fmla="*/ 197380 w 2437872"/>
                <a:gd name="connsiteY2" fmla="*/ 609864 h 2827866"/>
                <a:gd name="connsiteX3" fmla="*/ 132822 w 2437872"/>
                <a:gd name="connsiteY3" fmla="*/ 258233 h 2827866"/>
                <a:gd name="connsiteX4" fmla="*/ 0 w 2437872"/>
                <a:gd name="connsiteY4" fmla="*/ 0 h 2827866"/>
                <a:gd name="connsiteX5" fmla="*/ 101600 w 2437872"/>
                <a:gd name="connsiteY5" fmla="*/ 33866 h 2827866"/>
                <a:gd name="connsiteX6" fmla="*/ 457200 w 2437872"/>
                <a:gd name="connsiteY6" fmla="*/ 448733 h 2827866"/>
                <a:gd name="connsiteX7" fmla="*/ 922868 w 2437872"/>
                <a:gd name="connsiteY7" fmla="*/ 558800 h 2827866"/>
                <a:gd name="connsiteX8" fmla="*/ 1143000 w 2437872"/>
                <a:gd name="connsiteY8" fmla="*/ 948266 h 2827866"/>
                <a:gd name="connsiteX9" fmla="*/ 1422400 w 2437872"/>
                <a:gd name="connsiteY9" fmla="*/ 1303866 h 2827866"/>
                <a:gd name="connsiteX10" fmla="*/ 1786467 w 2437872"/>
                <a:gd name="connsiteY10" fmla="*/ 1735666 h 2827866"/>
                <a:gd name="connsiteX11" fmla="*/ 2116667 w 2437872"/>
                <a:gd name="connsiteY11" fmla="*/ 2006600 h 2827866"/>
                <a:gd name="connsiteX12" fmla="*/ 2437872 w 2437872"/>
                <a:gd name="connsiteY12" fmla="*/ 2135716 h 2827866"/>
                <a:gd name="connsiteX0" fmla="*/ 2125134 w 2437872"/>
                <a:gd name="connsiteY0" fmla="*/ 2827866 h 2827866"/>
                <a:gd name="connsiteX1" fmla="*/ 397934 w 2437872"/>
                <a:gd name="connsiteY1" fmla="*/ 1659466 h 2827866"/>
                <a:gd name="connsiteX2" fmla="*/ 311680 w 2437872"/>
                <a:gd name="connsiteY2" fmla="*/ 576527 h 2827866"/>
                <a:gd name="connsiteX3" fmla="*/ 132822 w 2437872"/>
                <a:gd name="connsiteY3" fmla="*/ 258233 h 2827866"/>
                <a:gd name="connsiteX4" fmla="*/ 0 w 2437872"/>
                <a:gd name="connsiteY4" fmla="*/ 0 h 2827866"/>
                <a:gd name="connsiteX5" fmla="*/ 101600 w 2437872"/>
                <a:gd name="connsiteY5" fmla="*/ 33866 h 2827866"/>
                <a:gd name="connsiteX6" fmla="*/ 457200 w 2437872"/>
                <a:gd name="connsiteY6" fmla="*/ 448733 h 2827866"/>
                <a:gd name="connsiteX7" fmla="*/ 922868 w 2437872"/>
                <a:gd name="connsiteY7" fmla="*/ 558800 h 2827866"/>
                <a:gd name="connsiteX8" fmla="*/ 1143000 w 2437872"/>
                <a:gd name="connsiteY8" fmla="*/ 948266 h 2827866"/>
                <a:gd name="connsiteX9" fmla="*/ 1422400 w 2437872"/>
                <a:gd name="connsiteY9" fmla="*/ 1303866 h 2827866"/>
                <a:gd name="connsiteX10" fmla="*/ 1786467 w 2437872"/>
                <a:gd name="connsiteY10" fmla="*/ 1735666 h 2827866"/>
                <a:gd name="connsiteX11" fmla="*/ 2116667 w 2437872"/>
                <a:gd name="connsiteY11" fmla="*/ 2006600 h 2827866"/>
                <a:gd name="connsiteX12" fmla="*/ 2437872 w 2437872"/>
                <a:gd name="connsiteY12" fmla="*/ 2135716 h 2827866"/>
                <a:gd name="connsiteX0" fmla="*/ 2125134 w 2437872"/>
                <a:gd name="connsiteY0" fmla="*/ 2827866 h 2827866"/>
                <a:gd name="connsiteX1" fmla="*/ 397934 w 2437872"/>
                <a:gd name="connsiteY1" fmla="*/ 1659466 h 2827866"/>
                <a:gd name="connsiteX2" fmla="*/ 354542 w 2437872"/>
                <a:gd name="connsiteY2" fmla="*/ 1128977 h 2827866"/>
                <a:gd name="connsiteX3" fmla="*/ 311680 w 2437872"/>
                <a:gd name="connsiteY3" fmla="*/ 576527 h 2827866"/>
                <a:gd name="connsiteX4" fmla="*/ 132822 w 2437872"/>
                <a:gd name="connsiteY4" fmla="*/ 258233 h 2827866"/>
                <a:gd name="connsiteX5" fmla="*/ 0 w 2437872"/>
                <a:gd name="connsiteY5" fmla="*/ 0 h 2827866"/>
                <a:gd name="connsiteX6" fmla="*/ 101600 w 2437872"/>
                <a:gd name="connsiteY6" fmla="*/ 33866 h 2827866"/>
                <a:gd name="connsiteX7" fmla="*/ 457200 w 2437872"/>
                <a:gd name="connsiteY7" fmla="*/ 448733 h 2827866"/>
                <a:gd name="connsiteX8" fmla="*/ 922868 w 2437872"/>
                <a:gd name="connsiteY8" fmla="*/ 558800 h 2827866"/>
                <a:gd name="connsiteX9" fmla="*/ 1143000 w 2437872"/>
                <a:gd name="connsiteY9" fmla="*/ 948266 h 2827866"/>
                <a:gd name="connsiteX10" fmla="*/ 1422400 w 2437872"/>
                <a:gd name="connsiteY10" fmla="*/ 1303866 h 2827866"/>
                <a:gd name="connsiteX11" fmla="*/ 1786467 w 2437872"/>
                <a:gd name="connsiteY11" fmla="*/ 1735666 h 2827866"/>
                <a:gd name="connsiteX12" fmla="*/ 2116667 w 2437872"/>
                <a:gd name="connsiteY12" fmla="*/ 2006600 h 2827866"/>
                <a:gd name="connsiteX13" fmla="*/ 2437872 w 2437872"/>
                <a:gd name="connsiteY13" fmla="*/ 2135716 h 2827866"/>
                <a:gd name="connsiteX0" fmla="*/ 2125134 w 2437872"/>
                <a:gd name="connsiteY0" fmla="*/ 2827866 h 2827866"/>
                <a:gd name="connsiteX1" fmla="*/ 397934 w 2437872"/>
                <a:gd name="connsiteY1" fmla="*/ 1659466 h 2827866"/>
                <a:gd name="connsiteX2" fmla="*/ 564092 w 2437872"/>
                <a:gd name="connsiteY2" fmla="*/ 1014677 h 2827866"/>
                <a:gd name="connsiteX3" fmla="*/ 311680 w 2437872"/>
                <a:gd name="connsiteY3" fmla="*/ 576527 h 2827866"/>
                <a:gd name="connsiteX4" fmla="*/ 132822 w 2437872"/>
                <a:gd name="connsiteY4" fmla="*/ 258233 h 2827866"/>
                <a:gd name="connsiteX5" fmla="*/ 0 w 2437872"/>
                <a:gd name="connsiteY5" fmla="*/ 0 h 2827866"/>
                <a:gd name="connsiteX6" fmla="*/ 101600 w 2437872"/>
                <a:gd name="connsiteY6" fmla="*/ 33866 h 2827866"/>
                <a:gd name="connsiteX7" fmla="*/ 457200 w 2437872"/>
                <a:gd name="connsiteY7" fmla="*/ 448733 h 2827866"/>
                <a:gd name="connsiteX8" fmla="*/ 922868 w 2437872"/>
                <a:gd name="connsiteY8" fmla="*/ 558800 h 2827866"/>
                <a:gd name="connsiteX9" fmla="*/ 1143000 w 2437872"/>
                <a:gd name="connsiteY9" fmla="*/ 948266 h 2827866"/>
                <a:gd name="connsiteX10" fmla="*/ 1422400 w 2437872"/>
                <a:gd name="connsiteY10" fmla="*/ 1303866 h 2827866"/>
                <a:gd name="connsiteX11" fmla="*/ 1786467 w 2437872"/>
                <a:gd name="connsiteY11" fmla="*/ 1735666 h 2827866"/>
                <a:gd name="connsiteX12" fmla="*/ 2116667 w 2437872"/>
                <a:gd name="connsiteY12" fmla="*/ 2006600 h 2827866"/>
                <a:gd name="connsiteX13" fmla="*/ 2437872 w 2437872"/>
                <a:gd name="connsiteY13" fmla="*/ 2135716 h 2827866"/>
                <a:gd name="connsiteX0" fmla="*/ 2125134 w 2437872"/>
                <a:gd name="connsiteY0" fmla="*/ 2827866 h 2827866"/>
                <a:gd name="connsiteX1" fmla="*/ 881328 w 2437872"/>
                <a:gd name="connsiteY1" fmla="*/ 1478491 h 2827866"/>
                <a:gd name="connsiteX2" fmla="*/ 564092 w 2437872"/>
                <a:gd name="connsiteY2" fmla="*/ 1014677 h 2827866"/>
                <a:gd name="connsiteX3" fmla="*/ 311680 w 2437872"/>
                <a:gd name="connsiteY3" fmla="*/ 576527 h 2827866"/>
                <a:gd name="connsiteX4" fmla="*/ 132822 w 2437872"/>
                <a:gd name="connsiteY4" fmla="*/ 258233 h 2827866"/>
                <a:gd name="connsiteX5" fmla="*/ 0 w 2437872"/>
                <a:gd name="connsiteY5" fmla="*/ 0 h 2827866"/>
                <a:gd name="connsiteX6" fmla="*/ 101600 w 2437872"/>
                <a:gd name="connsiteY6" fmla="*/ 33866 h 2827866"/>
                <a:gd name="connsiteX7" fmla="*/ 457200 w 2437872"/>
                <a:gd name="connsiteY7" fmla="*/ 448733 h 2827866"/>
                <a:gd name="connsiteX8" fmla="*/ 922868 w 2437872"/>
                <a:gd name="connsiteY8" fmla="*/ 558800 h 2827866"/>
                <a:gd name="connsiteX9" fmla="*/ 1143000 w 2437872"/>
                <a:gd name="connsiteY9" fmla="*/ 948266 h 2827866"/>
                <a:gd name="connsiteX10" fmla="*/ 1422400 w 2437872"/>
                <a:gd name="connsiteY10" fmla="*/ 1303866 h 2827866"/>
                <a:gd name="connsiteX11" fmla="*/ 1786467 w 2437872"/>
                <a:gd name="connsiteY11" fmla="*/ 1735666 h 2827866"/>
                <a:gd name="connsiteX12" fmla="*/ 2116667 w 2437872"/>
                <a:gd name="connsiteY12" fmla="*/ 2006600 h 2827866"/>
                <a:gd name="connsiteX13" fmla="*/ 2437872 w 2437872"/>
                <a:gd name="connsiteY13" fmla="*/ 2135716 h 2827866"/>
                <a:gd name="connsiteX0" fmla="*/ 2125134 w 2437872"/>
                <a:gd name="connsiteY0" fmla="*/ 2827866 h 2827866"/>
                <a:gd name="connsiteX1" fmla="*/ 881328 w 2437872"/>
                <a:gd name="connsiteY1" fmla="*/ 1478491 h 2827866"/>
                <a:gd name="connsiteX2" fmla="*/ 564092 w 2437872"/>
                <a:gd name="connsiteY2" fmla="*/ 1014677 h 2827866"/>
                <a:gd name="connsiteX3" fmla="*/ 311680 w 2437872"/>
                <a:gd name="connsiteY3" fmla="*/ 576527 h 2827866"/>
                <a:gd name="connsiteX4" fmla="*/ 132822 w 2437872"/>
                <a:gd name="connsiteY4" fmla="*/ 258233 h 2827866"/>
                <a:gd name="connsiteX5" fmla="*/ 0 w 2437872"/>
                <a:gd name="connsiteY5" fmla="*/ 0 h 2827866"/>
                <a:gd name="connsiteX6" fmla="*/ 101600 w 2437872"/>
                <a:gd name="connsiteY6" fmla="*/ 33866 h 2827866"/>
                <a:gd name="connsiteX7" fmla="*/ 457200 w 2437872"/>
                <a:gd name="connsiteY7" fmla="*/ 448733 h 2827866"/>
                <a:gd name="connsiteX8" fmla="*/ 922868 w 2437872"/>
                <a:gd name="connsiteY8" fmla="*/ 558800 h 2827866"/>
                <a:gd name="connsiteX9" fmla="*/ 1143000 w 2437872"/>
                <a:gd name="connsiteY9" fmla="*/ 948266 h 2827866"/>
                <a:gd name="connsiteX10" fmla="*/ 1422400 w 2437872"/>
                <a:gd name="connsiteY10" fmla="*/ 1303866 h 2827866"/>
                <a:gd name="connsiteX11" fmla="*/ 1786467 w 2437872"/>
                <a:gd name="connsiteY11" fmla="*/ 1735666 h 2827866"/>
                <a:gd name="connsiteX12" fmla="*/ 2116667 w 2437872"/>
                <a:gd name="connsiteY12" fmla="*/ 2006600 h 2827866"/>
                <a:gd name="connsiteX13" fmla="*/ 2437872 w 2437872"/>
                <a:gd name="connsiteY13" fmla="*/ 2135716 h 2827866"/>
                <a:gd name="connsiteX0" fmla="*/ 2125134 w 2437872"/>
                <a:gd name="connsiteY0" fmla="*/ 2827866 h 2827866"/>
                <a:gd name="connsiteX1" fmla="*/ 1064155 w 2437872"/>
                <a:gd name="connsiteY1" fmla="*/ 1695714 h 2827866"/>
                <a:gd name="connsiteX2" fmla="*/ 881328 w 2437872"/>
                <a:gd name="connsiteY2" fmla="*/ 1478491 h 2827866"/>
                <a:gd name="connsiteX3" fmla="*/ 564092 w 2437872"/>
                <a:gd name="connsiteY3" fmla="*/ 1014677 h 2827866"/>
                <a:gd name="connsiteX4" fmla="*/ 311680 w 2437872"/>
                <a:gd name="connsiteY4" fmla="*/ 576527 h 2827866"/>
                <a:gd name="connsiteX5" fmla="*/ 132822 w 2437872"/>
                <a:gd name="connsiteY5" fmla="*/ 258233 h 2827866"/>
                <a:gd name="connsiteX6" fmla="*/ 0 w 2437872"/>
                <a:gd name="connsiteY6" fmla="*/ 0 h 2827866"/>
                <a:gd name="connsiteX7" fmla="*/ 101600 w 2437872"/>
                <a:gd name="connsiteY7" fmla="*/ 33866 h 2827866"/>
                <a:gd name="connsiteX8" fmla="*/ 457200 w 2437872"/>
                <a:gd name="connsiteY8" fmla="*/ 448733 h 2827866"/>
                <a:gd name="connsiteX9" fmla="*/ 922868 w 2437872"/>
                <a:gd name="connsiteY9" fmla="*/ 558800 h 2827866"/>
                <a:gd name="connsiteX10" fmla="*/ 1143000 w 2437872"/>
                <a:gd name="connsiteY10" fmla="*/ 948266 h 2827866"/>
                <a:gd name="connsiteX11" fmla="*/ 1422400 w 2437872"/>
                <a:gd name="connsiteY11" fmla="*/ 1303866 h 2827866"/>
                <a:gd name="connsiteX12" fmla="*/ 1786467 w 2437872"/>
                <a:gd name="connsiteY12" fmla="*/ 1735666 h 2827866"/>
                <a:gd name="connsiteX13" fmla="*/ 2116667 w 2437872"/>
                <a:gd name="connsiteY13" fmla="*/ 2006600 h 2827866"/>
                <a:gd name="connsiteX14" fmla="*/ 2437872 w 2437872"/>
                <a:gd name="connsiteY14" fmla="*/ 2135716 h 2827866"/>
                <a:gd name="connsiteX0" fmla="*/ 2125134 w 2437872"/>
                <a:gd name="connsiteY0" fmla="*/ 2827866 h 2827866"/>
                <a:gd name="connsiteX1" fmla="*/ 1087968 w 2437872"/>
                <a:gd name="connsiteY1" fmla="*/ 1738577 h 2827866"/>
                <a:gd name="connsiteX2" fmla="*/ 881328 w 2437872"/>
                <a:gd name="connsiteY2" fmla="*/ 1478491 h 2827866"/>
                <a:gd name="connsiteX3" fmla="*/ 564092 w 2437872"/>
                <a:gd name="connsiteY3" fmla="*/ 1014677 h 2827866"/>
                <a:gd name="connsiteX4" fmla="*/ 311680 w 2437872"/>
                <a:gd name="connsiteY4" fmla="*/ 576527 h 2827866"/>
                <a:gd name="connsiteX5" fmla="*/ 132822 w 2437872"/>
                <a:gd name="connsiteY5" fmla="*/ 258233 h 2827866"/>
                <a:gd name="connsiteX6" fmla="*/ 0 w 2437872"/>
                <a:gd name="connsiteY6" fmla="*/ 0 h 2827866"/>
                <a:gd name="connsiteX7" fmla="*/ 101600 w 2437872"/>
                <a:gd name="connsiteY7" fmla="*/ 33866 h 2827866"/>
                <a:gd name="connsiteX8" fmla="*/ 457200 w 2437872"/>
                <a:gd name="connsiteY8" fmla="*/ 448733 h 2827866"/>
                <a:gd name="connsiteX9" fmla="*/ 922868 w 2437872"/>
                <a:gd name="connsiteY9" fmla="*/ 558800 h 2827866"/>
                <a:gd name="connsiteX10" fmla="*/ 1143000 w 2437872"/>
                <a:gd name="connsiteY10" fmla="*/ 948266 h 2827866"/>
                <a:gd name="connsiteX11" fmla="*/ 1422400 w 2437872"/>
                <a:gd name="connsiteY11" fmla="*/ 1303866 h 2827866"/>
                <a:gd name="connsiteX12" fmla="*/ 1786467 w 2437872"/>
                <a:gd name="connsiteY12" fmla="*/ 1735666 h 2827866"/>
                <a:gd name="connsiteX13" fmla="*/ 2116667 w 2437872"/>
                <a:gd name="connsiteY13" fmla="*/ 2006600 h 2827866"/>
                <a:gd name="connsiteX14" fmla="*/ 2437872 w 2437872"/>
                <a:gd name="connsiteY14" fmla="*/ 2135716 h 2827866"/>
                <a:gd name="connsiteX0" fmla="*/ 1536965 w 2437872"/>
                <a:gd name="connsiteY0" fmla="*/ 2018241 h 2135716"/>
                <a:gd name="connsiteX1" fmla="*/ 1087968 w 2437872"/>
                <a:gd name="connsiteY1" fmla="*/ 1738577 h 2135716"/>
                <a:gd name="connsiteX2" fmla="*/ 881328 w 2437872"/>
                <a:gd name="connsiteY2" fmla="*/ 1478491 h 2135716"/>
                <a:gd name="connsiteX3" fmla="*/ 564092 w 2437872"/>
                <a:gd name="connsiteY3" fmla="*/ 1014677 h 2135716"/>
                <a:gd name="connsiteX4" fmla="*/ 311680 w 2437872"/>
                <a:gd name="connsiteY4" fmla="*/ 576527 h 2135716"/>
                <a:gd name="connsiteX5" fmla="*/ 132822 w 2437872"/>
                <a:gd name="connsiteY5" fmla="*/ 258233 h 2135716"/>
                <a:gd name="connsiteX6" fmla="*/ 0 w 2437872"/>
                <a:gd name="connsiteY6" fmla="*/ 0 h 2135716"/>
                <a:gd name="connsiteX7" fmla="*/ 101600 w 2437872"/>
                <a:gd name="connsiteY7" fmla="*/ 33866 h 2135716"/>
                <a:gd name="connsiteX8" fmla="*/ 457200 w 2437872"/>
                <a:gd name="connsiteY8" fmla="*/ 448733 h 2135716"/>
                <a:gd name="connsiteX9" fmla="*/ 922868 w 2437872"/>
                <a:gd name="connsiteY9" fmla="*/ 558800 h 2135716"/>
                <a:gd name="connsiteX10" fmla="*/ 1143000 w 2437872"/>
                <a:gd name="connsiteY10" fmla="*/ 948266 h 2135716"/>
                <a:gd name="connsiteX11" fmla="*/ 1422400 w 2437872"/>
                <a:gd name="connsiteY11" fmla="*/ 1303866 h 2135716"/>
                <a:gd name="connsiteX12" fmla="*/ 1786467 w 2437872"/>
                <a:gd name="connsiteY12" fmla="*/ 1735666 h 2135716"/>
                <a:gd name="connsiteX13" fmla="*/ 2116667 w 2437872"/>
                <a:gd name="connsiteY13" fmla="*/ 2006600 h 2135716"/>
                <a:gd name="connsiteX14" fmla="*/ 2437872 w 2437872"/>
                <a:gd name="connsiteY14" fmla="*/ 2135716 h 2135716"/>
                <a:gd name="connsiteX0" fmla="*/ 1422665 w 2437872"/>
                <a:gd name="connsiteY0" fmla="*/ 2127779 h 2135716"/>
                <a:gd name="connsiteX1" fmla="*/ 1087968 w 2437872"/>
                <a:gd name="connsiteY1" fmla="*/ 1738577 h 2135716"/>
                <a:gd name="connsiteX2" fmla="*/ 881328 w 2437872"/>
                <a:gd name="connsiteY2" fmla="*/ 1478491 h 2135716"/>
                <a:gd name="connsiteX3" fmla="*/ 564092 w 2437872"/>
                <a:gd name="connsiteY3" fmla="*/ 1014677 h 2135716"/>
                <a:gd name="connsiteX4" fmla="*/ 311680 w 2437872"/>
                <a:gd name="connsiteY4" fmla="*/ 576527 h 2135716"/>
                <a:gd name="connsiteX5" fmla="*/ 132822 w 2437872"/>
                <a:gd name="connsiteY5" fmla="*/ 258233 h 2135716"/>
                <a:gd name="connsiteX6" fmla="*/ 0 w 2437872"/>
                <a:gd name="connsiteY6" fmla="*/ 0 h 2135716"/>
                <a:gd name="connsiteX7" fmla="*/ 101600 w 2437872"/>
                <a:gd name="connsiteY7" fmla="*/ 33866 h 2135716"/>
                <a:gd name="connsiteX8" fmla="*/ 457200 w 2437872"/>
                <a:gd name="connsiteY8" fmla="*/ 448733 h 2135716"/>
                <a:gd name="connsiteX9" fmla="*/ 922868 w 2437872"/>
                <a:gd name="connsiteY9" fmla="*/ 558800 h 2135716"/>
                <a:gd name="connsiteX10" fmla="*/ 1143000 w 2437872"/>
                <a:gd name="connsiteY10" fmla="*/ 948266 h 2135716"/>
                <a:gd name="connsiteX11" fmla="*/ 1422400 w 2437872"/>
                <a:gd name="connsiteY11" fmla="*/ 1303866 h 2135716"/>
                <a:gd name="connsiteX12" fmla="*/ 1786467 w 2437872"/>
                <a:gd name="connsiteY12" fmla="*/ 1735666 h 2135716"/>
                <a:gd name="connsiteX13" fmla="*/ 2116667 w 2437872"/>
                <a:gd name="connsiteY13" fmla="*/ 2006600 h 2135716"/>
                <a:gd name="connsiteX14" fmla="*/ 2437872 w 2437872"/>
                <a:gd name="connsiteY14" fmla="*/ 2135716 h 2135716"/>
                <a:gd name="connsiteX0" fmla="*/ 2362465 w 2437872"/>
                <a:gd name="connsiteY0" fmla="*/ 2898246 h 2898246"/>
                <a:gd name="connsiteX1" fmla="*/ 1087968 w 2437872"/>
                <a:gd name="connsiteY1" fmla="*/ 1738577 h 2898246"/>
                <a:gd name="connsiteX2" fmla="*/ 881328 w 2437872"/>
                <a:gd name="connsiteY2" fmla="*/ 1478491 h 2898246"/>
                <a:gd name="connsiteX3" fmla="*/ 564092 w 2437872"/>
                <a:gd name="connsiteY3" fmla="*/ 1014677 h 2898246"/>
                <a:gd name="connsiteX4" fmla="*/ 311680 w 2437872"/>
                <a:gd name="connsiteY4" fmla="*/ 576527 h 2898246"/>
                <a:gd name="connsiteX5" fmla="*/ 132822 w 2437872"/>
                <a:gd name="connsiteY5" fmla="*/ 258233 h 2898246"/>
                <a:gd name="connsiteX6" fmla="*/ 0 w 2437872"/>
                <a:gd name="connsiteY6" fmla="*/ 0 h 2898246"/>
                <a:gd name="connsiteX7" fmla="*/ 101600 w 2437872"/>
                <a:gd name="connsiteY7" fmla="*/ 33866 h 2898246"/>
                <a:gd name="connsiteX8" fmla="*/ 457200 w 2437872"/>
                <a:gd name="connsiteY8" fmla="*/ 448733 h 2898246"/>
                <a:gd name="connsiteX9" fmla="*/ 922868 w 2437872"/>
                <a:gd name="connsiteY9" fmla="*/ 558800 h 2898246"/>
                <a:gd name="connsiteX10" fmla="*/ 1143000 w 2437872"/>
                <a:gd name="connsiteY10" fmla="*/ 948266 h 2898246"/>
                <a:gd name="connsiteX11" fmla="*/ 1422400 w 2437872"/>
                <a:gd name="connsiteY11" fmla="*/ 1303866 h 2898246"/>
                <a:gd name="connsiteX12" fmla="*/ 1786467 w 2437872"/>
                <a:gd name="connsiteY12" fmla="*/ 1735666 h 2898246"/>
                <a:gd name="connsiteX13" fmla="*/ 2116667 w 2437872"/>
                <a:gd name="connsiteY13" fmla="*/ 2006600 h 2898246"/>
                <a:gd name="connsiteX14" fmla="*/ 2437872 w 2437872"/>
                <a:gd name="connsiteY14" fmla="*/ 2135716 h 2898246"/>
                <a:gd name="connsiteX0" fmla="*/ 2362465 w 2437872"/>
                <a:gd name="connsiteY0" fmla="*/ 2898246 h 2898246"/>
                <a:gd name="connsiteX1" fmla="*/ 901701 w 2437872"/>
                <a:gd name="connsiteY1" fmla="*/ 1814777 h 2898246"/>
                <a:gd name="connsiteX2" fmla="*/ 881328 w 2437872"/>
                <a:gd name="connsiteY2" fmla="*/ 1478491 h 2898246"/>
                <a:gd name="connsiteX3" fmla="*/ 564092 w 2437872"/>
                <a:gd name="connsiteY3" fmla="*/ 1014677 h 2898246"/>
                <a:gd name="connsiteX4" fmla="*/ 311680 w 2437872"/>
                <a:gd name="connsiteY4" fmla="*/ 576527 h 2898246"/>
                <a:gd name="connsiteX5" fmla="*/ 132822 w 2437872"/>
                <a:gd name="connsiteY5" fmla="*/ 258233 h 2898246"/>
                <a:gd name="connsiteX6" fmla="*/ 0 w 2437872"/>
                <a:gd name="connsiteY6" fmla="*/ 0 h 2898246"/>
                <a:gd name="connsiteX7" fmla="*/ 101600 w 2437872"/>
                <a:gd name="connsiteY7" fmla="*/ 33866 h 2898246"/>
                <a:gd name="connsiteX8" fmla="*/ 457200 w 2437872"/>
                <a:gd name="connsiteY8" fmla="*/ 448733 h 2898246"/>
                <a:gd name="connsiteX9" fmla="*/ 922868 w 2437872"/>
                <a:gd name="connsiteY9" fmla="*/ 558800 h 2898246"/>
                <a:gd name="connsiteX10" fmla="*/ 1143000 w 2437872"/>
                <a:gd name="connsiteY10" fmla="*/ 948266 h 2898246"/>
                <a:gd name="connsiteX11" fmla="*/ 1422400 w 2437872"/>
                <a:gd name="connsiteY11" fmla="*/ 1303866 h 2898246"/>
                <a:gd name="connsiteX12" fmla="*/ 1786467 w 2437872"/>
                <a:gd name="connsiteY12" fmla="*/ 1735666 h 2898246"/>
                <a:gd name="connsiteX13" fmla="*/ 2116667 w 2437872"/>
                <a:gd name="connsiteY13" fmla="*/ 2006600 h 2898246"/>
                <a:gd name="connsiteX14" fmla="*/ 2437872 w 2437872"/>
                <a:gd name="connsiteY14" fmla="*/ 2135716 h 2898246"/>
                <a:gd name="connsiteX0" fmla="*/ 2362465 w 2437872"/>
                <a:gd name="connsiteY0" fmla="*/ 2898246 h 2898246"/>
                <a:gd name="connsiteX1" fmla="*/ 901701 w 2437872"/>
                <a:gd name="connsiteY1" fmla="*/ 1814777 h 2898246"/>
                <a:gd name="connsiteX2" fmla="*/ 534195 w 2437872"/>
                <a:gd name="connsiteY2" fmla="*/ 1436157 h 2898246"/>
                <a:gd name="connsiteX3" fmla="*/ 564092 w 2437872"/>
                <a:gd name="connsiteY3" fmla="*/ 1014677 h 2898246"/>
                <a:gd name="connsiteX4" fmla="*/ 311680 w 2437872"/>
                <a:gd name="connsiteY4" fmla="*/ 576527 h 2898246"/>
                <a:gd name="connsiteX5" fmla="*/ 132822 w 2437872"/>
                <a:gd name="connsiteY5" fmla="*/ 258233 h 2898246"/>
                <a:gd name="connsiteX6" fmla="*/ 0 w 2437872"/>
                <a:gd name="connsiteY6" fmla="*/ 0 h 2898246"/>
                <a:gd name="connsiteX7" fmla="*/ 101600 w 2437872"/>
                <a:gd name="connsiteY7" fmla="*/ 33866 h 2898246"/>
                <a:gd name="connsiteX8" fmla="*/ 457200 w 2437872"/>
                <a:gd name="connsiteY8" fmla="*/ 448733 h 2898246"/>
                <a:gd name="connsiteX9" fmla="*/ 922868 w 2437872"/>
                <a:gd name="connsiteY9" fmla="*/ 558800 h 2898246"/>
                <a:gd name="connsiteX10" fmla="*/ 1143000 w 2437872"/>
                <a:gd name="connsiteY10" fmla="*/ 948266 h 2898246"/>
                <a:gd name="connsiteX11" fmla="*/ 1422400 w 2437872"/>
                <a:gd name="connsiteY11" fmla="*/ 1303866 h 2898246"/>
                <a:gd name="connsiteX12" fmla="*/ 1786467 w 2437872"/>
                <a:gd name="connsiteY12" fmla="*/ 1735666 h 2898246"/>
                <a:gd name="connsiteX13" fmla="*/ 2116667 w 2437872"/>
                <a:gd name="connsiteY13" fmla="*/ 2006600 h 2898246"/>
                <a:gd name="connsiteX14" fmla="*/ 2437872 w 2437872"/>
                <a:gd name="connsiteY14" fmla="*/ 2135716 h 2898246"/>
                <a:gd name="connsiteX0" fmla="*/ 2362465 w 2437872"/>
                <a:gd name="connsiteY0" fmla="*/ 2898246 h 2898246"/>
                <a:gd name="connsiteX1" fmla="*/ 901701 w 2437872"/>
                <a:gd name="connsiteY1" fmla="*/ 1814777 h 2898246"/>
                <a:gd name="connsiteX2" fmla="*/ 534195 w 2437872"/>
                <a:gd name="connsiteY2" fmla="*/ 1436157 h 2898246"/>
                <a:gd name="connsiteX3" fmla="*/ 225426 w 2437872"/>
                <a:gd name="connsiteY3" fmla="*/ 1006211 h 2898246"/>
                <a:gd name="connsiteX4" fmla="*/ 311680 w 2437872"/>
                <a:gd name="connsiteY4" fmla="*/ 576527 h 2898246"/>
                <a:gd name="connsiteX5" fmla="*/ 132822 w 2437872"/>
                <a:gd name="connsiteY5" fmla="*/ 258233 h 2898246"/>
                <a:gd name="connsiteX6" fmla="*/ 0 w 2437872"/>
                <a:gd name="connsiteY6" fmla="*/ 0 h 2898246"/>
                <a:gd name="connsiteX7" fmla="*/ 101600 w 2437872"/>
                <a:gd name="connsiteY7" fmla="*/ 33866 h 2898246"/>
                <a:gd name="connsiteX8" fmla="*/ 457200 w 2437872"/>
                <a:gd name="connsiteY8" fmla="*/ 448733 h 2898246"/>
                <a:gd name="connsiteX9" fmla="*/ 922868 w 2437872"/>
                <a:gd name="connsiteY9" fmla="*/ 558800 h 2898246"/>
                <a:gd name="connsiteX10" fmla="*/ 1143000 w 2437872"/>
                <a:gd name="connsiteY10" fmla="*/ 948266 h 2898246"/>
                <a:gd name="connsiteX11" fmla="*/ 1422400 w 2437872"/>
                <a:gd name="connsiteY11" fmla="*/ 1303866 h 2898246"/>
                <a:gd name="connsiteX12" fmla="*/ 1786467 w 2437872"/>
                <a:gd name="connsiteY12" fmla="*/ 1735666 h 2898246"/>
                <a:gd name="connsiteX13" fmla="*/ 2116667 w 2437872"/>
                <a:gd name="connsiteY13" fmla="*/ 2006600 h 2898246"/>
                <a:gd name="connsiteX14" fmla="*/ 2437872 w 2437872"/>
                <a:gd name="connsiteY14" fmla="*/ 2135716 h 2898246"/>
                <a:gd name="connsiteX0" fmla="*/ 2362465 w 2437872"/>
                <a:gd name="connsiteY0" fmla="*/ 2898246 h 2898246"/>
                <a:gd name="connsiteX1" fmla="*/ 901701 w 2437872"/>
                <a:gd name="connsiteY1" fmla="*/ 1814777 h 2898246"/>
                <a:gd name="connsiteX2" fmla="*/ 534195 w 2437872"/>
                <a:gd name="connsiteY2" fmla="*/ 1436157 h 2898246"/>
                <a:gd name="connsiteX3" fmla="*/ 225426 w 2437872"/>
                <a:gd name="connsiteY3" fmla="*/ 1006211 h 2898246"/>
                <a:gd name="connsiteX4" fmla="*/ 74613 w 2437872"/>
                <a:gd name="connsiteY4" fmla="*/ 534194 h 2898246"/>
                <a:gd name="connsiteX5" fmla="*/ 132822 w 2437872"/>
                <a:gd name="connsiteY5" fmla="*/ 258233 h 2898246"/>
                <a:gd name="connsiteX6" fmla="*/ 0 w 2437872"/>
                <a:gd name="connsiteY6" fmla="*/ 0 h 2898246"/>
                <a:gd name="connsiteX7" fmla="*/ 101600 w 2437872"/>
                <a:gd name="connsiteY7" fmla="*/ 33866 h 2898246"/>
                <a:gd name="connsiteX8" fmla="*/ 457200 w 2437872"/>
                <a:gd name="connsiteY8" fmla="*/ 448733 h 2898246"/>
                <a:gd name="connsiteX9" fmla="*/ 922868 w 2437872"/>
                <a:gd name="connsiteY9" fmla="*/ 558800 h 2898246"/>
                <a:gd name="connsiteX10" fmla="*/ 1143000 w 2437872"/>
                <a:gd name="connsiteY10" fmla="*/ 948266 h 2898246"/>
                <a:gd name="connsiteX11" fmla="*/ 1422400 w 2437872"/>
                <a:gd name="connsiteY11" fmla="*/ 1303866 h 2898246"/>
                <a:gd name="connsiteX12" fmla="*/ 1786467 w 2437872"/>
                <a:gd name="connsiteY12" fmla="*/ 1735666 h 2898246"/>
                <a:gd name="connsiteX13" fmla="*/ 2116667 w 2437872"/>
                <a:gd name="connsiteY13" fmla="*/ 2006600 h 2898246"/>
                <a:gd name="connsiteX14" fmla="*/ 2437872 w 2437872"/>
                <a:gd name="connsiteY14" fmla="*/ 2135716 h 2898246"/>
                <a:gd name="connsiteX0" fmla="*/ 2466709 w 2542116"/>
                <a:gd name="connsiteY0" fmla="*/ 2898246 h 2898246"/>
                <a:gd name="connsiteX1" fmla="*/ 1005945 w 2542116"/>
                <a:gd name="connsiteY1" fmla="*/ 1814777 h 2898246"/>
                <a:gd name="connsiteX2" fmla="*/ 638439 w 2542116"/>
                <a:gd name="connsiteY2" fmla="*/ 1436157 h 2898246"/>
                <a:gd name="connsiteX3" fmla="*/ 329670 w 2542116"/>
                <a:gd name="connsiteY3" fmla="*/ 1006211 h 2898246"/>
                <a:gd name="connsiteX4" fmla="*/ 178857 w 2542116"/>
                <a:gd name="connsiteY4" fmla="*/ 534194 h 2898246"/>
                <a:gd name="connsiteX5" fmla="*/ 0 w 2542116"/>
                <a:gd name="connsiteY5" fmla="*/ 309033 h 2898246"/>
                <a:gd name="connsiteX6" fmla="*/ 104244 w 2542116"/>
                <a:gd name="connsiteY6" fmla="*/ 0 h 2898246"/>
                <a:gd name="connsiteX7" fmla="*/ 205844 w 2542116"/>
                <a:gd name="connsiteY7" fmla="*/ 33866 h 2898246"/>
                <a:gd name="connsiteX8" fmla="*/ 561444 w 2542116"/>
                <a:gd name="connsiteY8" fmla="*/ 448733 h 2898246"/>
                <a:gd name="connsiteX9" fmla="*/ 1027112 w 2542116"/>
                <a:gd name="connsiteY9" fmla="*/ 558800 h 2898246"/>
                <a:gd name="connsiteX10" fmla="*/ 1247244 w 2542116"/>
                <a:gd name="connsiteY10" fmla="*/ 948266 h 2898246"/>
                <a:gd name="connsiteX11" fmla="*/ 1526644 w 2542116"/>
                <a:gd name="connsiteY11" fmla="*/ 1303866 h 2898246"/>
                <a:gd name="connsiteX12" fmla="*/ 1890711 w 2542116"/>
                <a:gd name="connsiteY12" fmla="*/ 1735666 h 2898246"/>
                <a:gd name="connsiteX13" fmla="*/ 2220911 w 2542116"/>
                <a:gd name="connsiteY13" fmla="*/ 2006600 h 2898246"/>
                <a:gd name="connsiteX14" fmla="*/ 2542116 w 2542116"/>
                <a:gd name="connsiteY14" fmla="*/ 2135716 h 2898246"/>
                <a:gd name="connsiteX0" fmla="*/ 2034909 w 2542116"/>
                <a:gd name="connsiteY0" fmla="*/ 2898246 h 2898246"/>
                <a:gd name="connsiteX1" fmla="*/ 1005945 w 2542116"/>
                <a:gd name="connsiteY1" fmla="*/ 1814777 h 2898246"/>
                <a:gd name="connsiteX2" fmla="*/ 638439 w 2542116"/>
                <a:gd name="connsiteY2" fmla="*/ 1436157 h 2898246"/>
                <a:gd name="connsiteX3" fmla="*/ 329670 w 2542116"/>
                <a:gd name="connsiteY3" fmla="*/ 1006211 h 2898246"/>
                <a:gd name="connsiteX4" fmla="*/ 178857 w 2542116"/>
                <a:gd name="connsiteY4" fmla="*/ 534194 h 2898246"/>
                <a:gd name="connsiteX5" fmla="*/ 0 w 2542116"/>
                <a:gd name="connsiteY5" fmla="*/ 309033 h 2898246"/>
                <a:gd name="connsiteX6" fmla="*/ 104244 w 2542116"/>
                <a:gd name="connsiteY6" fmla="*/ 0 h 2898246"/>
                <a:gd name="connsiteX7" fmla="*/ 205844 w 2542116"/>
                <a:gd name="connsiteY7" fmla="*/ 33866 h 2898246"/>
                <a:gd name="connsiteX8" fmla="*/ 561444 w 2542116"/>
                <a:gd name="connsiteY8" fmla="*/ 448733 h 2898246"/>
                <a:gd name="connsiteX9" fmla="*/ 1027112 w 2542116"/>
                <a:gd name="connsiteY9" fmla="*/ 558800 h 2898246"/>
                <a:gd name="connsiteX10" fmla="*/ 1247244 w 2542116"/>
                <a:gd name="connsiteY10" fmla="*/ 948266 h 2898246"/>
                <a:gd name="connsiteX11" fmla="*/ 1526644 w 2542116"/>
                <a:gd name="connsiteY11" fmla="*/ 1303866 h 2898246"/>
                <a:gd name="connsiteX12" fmla="*/ 1890711 w 2542116"/>
                <a:gd name="connsiteY12" fmla="*/ 1735666 h 2898246"/>
                <a:gd name="connsiteX13" fmla="*/ 2220911 w 2542116"/>
                <a:gd name="connsiteY13" fmla="*/ 2006600 h 2898246"/>
                <a:gd name="connsiteX14" fmla="*/ 2542116 w 2542116"/>
                <a:gd name="connsiteY14" fmla="*/ 2135716 h 2898246"/>
                <a:gd name="connsiteX0" fmla="*/ 2373575 w 2542116"/>
                <a:gd name="connsiteY0" fmla="*/ 2923646 h 2923646"/>
                <a:gd name="connsiteX1" fmla="*/ 1005945 w 2542116"/>
                <a:gd name="connsiteY1" fmla="*/ 1814777 h 2923646"/>
                <a:gd name="connsiteX2" fmla="*/ 638439 w 2542116"/>
                <a:gd name="connsiteY2" fmla="*/ 1436157 h 2923646"/>
                <a:gd name="connsiteX3" fmla="*/ 329670 w 2542116"/>
                <a:gd name="connsiteY3" fmla="*/ 1006211 h 2923646"/>
                <a:gd name="connsiteX4" fmla="*/ 178857 w 2542116"/>
                <a:gd name="connsiteY4" fmla="*/ 534194 h 2923646"/>
                <a:gd name="connsiteX5" fmla="*/ 0 w 2542116"/>
                <a:gd name="connsiteY5" fmla="*/ 309033 h 2923646"/>
                <a:gd name="connsiteX6" fmla="*/ 104244 w 2542116"/>
                <a:gd name="connsiteY6" fmla="*/ 0 h 2923646"/>
                <a:gd name="connsiteX7" fmla="*/ 205844 w 2542116"/>
                <a:gd name="connsiteY7" fmla="*/ 33866 h 2923646"/>
                <a:gd name="connsiteX8" fmla="*/ 561444 w 2542116"/>
                <a:gd name="connsiteY8" fmla="*/ 448733 h 2923646"/>
                <a:gd name="connsiteX9" fmla="*/ 1027112 w 2542116"/>
                <a:gd name="connsiteY9" fmla="*/ 558800 h 2923646"/>
                <a:gd name="connsiteX10" fmla="*/ 1247244 w 2542116"/>
                <a:gd name="connsiteY10" fmla="*/ 948266 h 2923646"/>
                <a:gd name="connsiteX11" fmla="*/ 1526644 w 2542116"/>
                <a:gd name="connsiteY11" fmla="*/ 1303866 h 2923646"/>
                <a:gd name="connsiteX12" fmla="*/ 1890711 w 2542116"/>
                <a:gd name="connsiteY12" fmla="*/ 1735666 h 2923646"/>
                <a:gd name="connsiteX13" fmla="*/ 2220911 w 2542116"/>
                <a:gd name="connsiteY13" fmla="*/ 2006600 h 2923646"/>
                <a:gd name="connsiteX14" fmla="*/ 2542116 w 2542116"/>
                <a:gd name="connsiteY14" fmla="*/ 2135716 h 2923646"/>
                <a:gd name="connsiteX0" fmla="*/ 2373575 w 2567516"/>
                <a:gd name="connsiteY0" fmla="*/ 2923646 h 2923646"/>
                <a:gd name="connsiteX1" fmla="*/ 1005945 w 2567516"/>
                <a:gd name="connsiteY1" fmla="*/ 1814777 h 2923646"/>
                <a:gd name="connsiteX2" fmla="*/ 638439 w 2567516"/>
                <a:gd name="connsiteY2" fmla="*/ 1436157 h 2923646"/>
                <a:gd name="connsiteX3" fmla="*/ 329670 w 2567516"/>
                <a:gd name="connsiteY3" fmla="*/ 1006211 h 2923646"/>
                <a:gd name="connsiteX4" fmla="*/ 178857 w 2567516"/>
                <a:gd name="connsiteY4" fmla="*/ 534194 h 2923646"/>
                <a:gd name="connsiteX5" fmla="*/ 0 w 2567516"/>
                <a:gd name="connsiteY5" fmla="*/ 309033 h 2923646"/>
                <a:gd name="connsiteX6" fmla="*/ 104244 w 2567516"/>
                <a:gd name="connsiteY6" fmla="*/ 0 h 2923646"/>
                <a:gd name="connsiteX7" fmla="*/ 205844 w 2567516"/>
                <a:gd name="connsiteY7" fmla="*/ 33866 h 2923646"/>
                <a:gd name="connsiteX8" fmla="*/ 561444 w 2567516"/>
                <a:gd name="connsiteY8" fmla="*/ 448733 h 2923646"/>
                <a:gd name="connsiteX9" fmla="*/ 1027112 w 2567516"/>
                <a:gd name="connsiteY9" fmla="*/ 558800 h 2923646"/>
                <a:gd name="connsiteX10" fmla="*/ 1247244 w 2567516"/>
                <a:gd name="connsiteY10" fmla="*/ 948266 h 2923646"/>
                <a:gd name="connsiteX11" fmla="*/ 1526644 w 2567516"/>
                <a:gd name="connsiteY11" fmla="*/ 1303866 h 2923646"/>
                <a:gd name="connsiteX12" fmla="*/ 1890711 w 2567516"/>
                <a:gd name="connsiteY12" fmla="*/ 1735666 h 2923646"/>
                <a:gd name="connsiteX13" fmla="*/ 2220911 w 2567516"/>
                <a:gd name="connsiteY13" fmla="*/ 2006600 h 2923646"/>
                <a:gd name="connsiteX14" fmla="*/ 2567516 w 2567516"/>
                <a:gd name="connsiteY14" fmla="*/ 2084916 h 2923646"/>
                <a:gd name="connsiteX0" fmla="*/ 2373575 w 2567516"/>
                <a:gd name="connsiteY0" fmla="*/ 2923646 h 2923646"/>
                <a:gd name="connsiteX1" fmla="*/ 1005945 w 2567516"/>
                <a:gd name="connsiteY1" fmla="*/ 1814777 h 2923646"/>
                <a:gd name="connsiteX2" fmla="*/ 638439 w 2567516"/>
                <a:gd name="connsiteY2" fmla="*/ 1436157 h 2923646"/>
                <a:gd name="connsiteX3" fmla="*/ 329670 w 2567516"/>
                <a:gd name="connsiteY3" fmla="*/ 1006211 h 2923646"/>
                <a:gd name="connsiteX4" fmla="*/ 178857 w 2567516"/>
                <a:gd name="connsiteY4" fmla="*/ 534194 h 2923646"/>
                <a:gd name="connsiteX5" fmla="*/ 0 w 2567516"/>
                <a:gd name="connsiteY5" fmla="*/ 309033 h 2923646"/>
                <a:gd name="connsiteX6" fmla="*/ 104244 w 2567516"/>
                <a:gd name="connsiteY6" fmla="*/ 0 h 2923646"/>
                <a:gd name="connsiteX7" fmla="*/ 205844 w 2567516"/>
                <a:gd name="connsiteY7" fmla="*/ 33866 h 2923646"/>
                <a:gd name="connsiteX8" fmla="*/ 561444 w 2567516"/>
                <a:gd name="connsiteY8" fmla="*/ 448733 h 2923646"/>
                <a:gd name="connsiteX9" fmla="*/ 1027112 w 2567516"/>
                <a:gd name="connsiteY9" fmla="*/ 558800 h 2923646"/>
                <a:gd name="connsiteX10" fmla="*/ 1247244 w 2567516"/>
                <a:gd name="connsiteY10" fmla="*/ 948266 h 2923646"/>
                <a:gd name="connsiteX11" fmla="*/ 1526644 w 2567516"/>
                <a:gd name="connsiteY11" fmla="*/ 1303866 h 2923646"/>
                <a:gd name="connsiteX12" fmla="*/ 1890711 w 2567516"/>
                <a:gd name="connsiteY12" fmla="*/ 1735666 h 2923646"/>
                <a:gd name="connsiteX13" fmla="*/ 2153178 w 2567516"/>
                <a:gd name="connsiteY13" fmla="*/ 1930400 h 2923646"/>
                <a:gd name="connsiteX14" fmla="*/ 2567516 w 2567516"/>
                <a:gd name="connsiteY14" fmla="*/ 2084916 h 2923646"/>
                <a:gd name="connsiteX0" fmla="*/ 2373575 w 2567516"/>
                <a:gd name="connsiteY0" fmla="*/ 2923646 h 2923646"/>
                <a:gd name="connsiteX1" fmla="*/ 1005945 w 2567516"/>
                <a:gd name="connsiteY1" fmla="*/ 1814777 h 2923646"/>
                <a:gd name="connsiteX2" fmla="*/ 638439 w 2567516"/>
                <a:gd name="connsiteY2" fmla="*/ 1436157 h 2923646"/>
                <a:gd name="connsiteX3" fmla="*/ 329670 w 2567516"/>
                <a:gd name="connsiteY3" fmla="*/ 1006211 h 2923646"/>
                <a:gd name="connsiteX4" fmla="*/ 178857 w 2567516"/>
                <a:gd name="connsiteY4" fmla="*/ 534194 h 2923646"/>
                <a:gd name="connsiteX5" fmla="*/ 0 w 2567516"/>
                <a:gd name="connsiteY5" fmla="*/ 309033 h 2923646"/>
                <a:gd name="connsiteX6" fmla="*/ 104244 w 2567516"/>
                <a:gd name="connsiteY6" fmla="*/ 0 h 2923646"/>
                <a:gd name="connsiteX7" fmla="*/ 205844 w 2567516"/>
                <a:gd name="connsiteY7" fmla="*/ 33866 h 2923646"/>
                <a:gd name="connsiteX8" fmla="*/ 561444 w 2567516"/>
                <a:gd name="connsiteY8" fmla="*/ 448733 h 2923646"/>
                <a:gd name="connsiteX9" fmla="*/ 1027112 w 2567516"/>
                <a:gd name="connsiteY9" fmla="*/ 558800 h 2923646"/>
                <a:gd name="connsiteX10" fmla="*/ 1247244 w 2567516"/>
                <a:gd name="connsiteY10" fmla="*/ 948266 h 2923646"/>
                <a:gd name="connsiteX11" fmla="*/ 1526644 w 2567516"/>
                <a:gd name="connsiteY11" fmla="*/ 1303866 h 2923646"/>
                <a:gd name="connsiteX12" fmla="*/ 1865311 w 2567516"/>
                <a:gd name="connsiteY12" fmla="*/ 1659466 h 2923646"/>
                <a:gd name="connsiteX13" fmla="*/ 2153178 w 2567516"/>
                <a:gd name="connsiteY13" fmla="*/ 1930400 h 2923646"/>
                <a:gd name="connsiteX14" fmla="*/ 2567516 w 2567516"/>
                <a:gd name="connsiteY14" fmla="*/ 2084916 h 2923646"/>
                <a:gd name="connsiteX0" fmla="*/ 2373575 w 2567516"/>
                <a:gd name="connsiteY0" fmla="*/ 2923646 h 2923646"/>
                <a:gd name="connsiteX1" fmla="*/ 1005945 w 2567516"/>
                <a:gd name="connsiteY1" fmla="*/ 1814777 h 2923646"/>
                <a:gd name="connsiteX2" fmla="*/ 638439 w 2567516"/>
                <a:gd name="connsiteY2" fmla="*/ 1436157 h 2923646"/>
                <a:gd name="connsiteX3" fmla="*/ 329670 w 2567516"/>
                <a:gd name="connsiteY3" fmla="*/ 1006211 h 2923646"/>
                <a:gd name="connsiteX4" fmla="*/ 178857 w 2567516"/>
                <a:gd name="connsiteY4" fmla="*/ 534194 h 2923646"/>
                <a:gd name="connsiteX5" fmla="*/ 0 w 2567516"/>
                <a:gd name="connsiteY5" fmla="*/ 309033 h 2923646"/>
                <a:gd name="connsiteX6" fmla="*/ 104244 w 2567516"/>
                <a:gd name="connsiteY6" fmla="*/ 0 h 2923646"/>
                <a:gd name="connsiteX7" fmla="*/ 205844 w 2567516"/>
                <a:gd name="connsiteY7" fmla="*/ 33866 h 2923646"/>
                <a:gd name="connsiteX8" fmla="*/ 561444 w 2567516"/>
                <a:gd name="connsiteY8" fmla="*/ 448733 h 2923646"/>
                <a:gd name="connsiteX9" fmla="*/ 1027112 w 2567516"/>
                <a:gd name="connsiteY9" fmla="*/ 558800 h 2923646"/>
                <a:gd name="connsiteX10" fmla="*/ 1247244 w 2567516"/>
                <a:gd name="connsiteY10" fmla="*/ 948266 h 2923646"/>
                <a:gd name="connsiteX11" fmla="*/ 1526644 w 2567516"/>
                <a:gd name="connsiteY11" fmla="*/ 1303866 h 2923646"/>
                <a:gd name="connsiteX12" fmla="*/ 1865311 w 2567516"/>
                <a:gd name="connsiteY12" fmla="*/ 1659466 h 2923646"/>
                <a:gd name="connsiteX13" fmla="*/ 2161645 w 2567516"/>
                <a:gd name="connsiteY13" fmla="*/ 1921933 h 2923646"/>
                <a:gd name="connsiteX14" fmla="*/ 2567516 w 2567516"/>
                <a:gd name="connsiteY14" fmla="*/ 2084916 h 2923646"/>
                <a:gd name="connsiteX0" fmla="*/ 2373575 w 2601383"/>
                <a:gd name="connsiteY0" fmla="*/ 2923646 h 2923646"/>
                <a:gd name="connsiteX1" fmla="*/ 1005945 w 2601383"/>
                <a:gd name="connsiteY1" fmla="*/ 1814777 h 2923646"/>
                <a:gd name="connsiteX2" fmla="*/ 638439 w 2601383"/>
                <a:gd name="connsiteY2" fmla="*/ 1436157 h 2923646"/>
                <a:gd name="connsiteX3" fmla="*/ 329670 w 2601383"/>
                <a:gd name="connsiteY3" fmla="*/ 1006211 h 2923646"/>
                <a:gd name="connsiteX4" fmla="*/ 178857 w 2601383"/>
                <a:gd name="connsiteY4" fmla="*/ 534194 h 2923646"/>
                <a:gd name="connsiteX5" fmla="*/ 0 w 2601383"/>
                <a:gd name="connsiteY5" fmla="*/ 309033 h 2923646"/>
                <a:gd name="connsiteX6" fmla="*/ 104244 w 2601383"/>
                <a:gd name="connsiteY6" fmla="*/ 0 h 2923646"/>
                <a:gd name="connsiteX7" fmla="*/ 205844 w 2601383"/>
                <a:gd name="connsiteY7" fmla="*/ 33866 h 2923646"/>
                <a:gd name="connsiteX8" fmla="*/ 561444 w 2601383"/>
                <a:gd name="connsiteY8" fmla="*/ 448733 h 2923646"/>
                <a:gd name="connsiteX9" fmla="*/ 1027112 w 2601383"/>
                <a:gd name="connsiteY9" fmla="*/ 558800 h 2923646"/>
                <a:gd name="connsiteX10" fmla="*/ 1247244 w 2601383"/>
                <a:gd name="connsiteY10" fmla="*/ 948266 h 2923646"/>
                <a:gd name="connsiteX11" fmla="*/ 1526644 w 2601383"/>
                <a:gd name="connsiteY11" fmla="*/ 1303866 h 2923646"/>
                <a:gd name="connsiteX12" fmla="*/ 1865311 w 2601383"/>
                <a:gd name="connsiteY12" fmla="*/ 1659466 h 2923646"/>
                <a:gd name="connsiteX13" fmla="*/ 2161645 w 2601383"/>
                <a:gd name="connsiteY13" fmla="*/ 1921933 h 2923646"/>
                <a:gd name="connsiteX14" fmla="*/ 2601383 w 2601383"/>
                <a:gd name="connsiteY14" fmla="*/ 2042583 h 292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01383" h="2923646">
                  <a:moveTo>
                    <a:pt x="2373575" y="2923646"/>
                  </a:moveTo>
                  <a:lnTo>
                    <a:pt x="1005945" y="1814777"/>
                  </a:lnTo>
                  <a:cubicBezTo>
                    <a:pt x="798644" y="1589881"/>
                    <a:pt x="721783" y="1549663"/>
                    <a:pt x="638439" y="1436157"/>
                  </a:cubicBezTo>
                  <a:lnTo>
                    <a:pt x="329670" y="1006211"/>
                  </a:lnTo>
                  <a:lnTo>
                    <a:pt x="178857" y="534194"/>
                  </a:lnTo>
                  <a:lnTo>
                    <a:pt x="0" y="309033"/>
                  </a:lnTo>
                  <a:lnTo>
                    <a:pt x="104244" y="0"/>
                  </a:lnTo>
                  <a:lnTo>
                    <a:pt x="205844" y="33866"/>
                  </a:lnTo>
                  <a:lnTo>
                    <a:pt x="561444" y="448733"/>
                  </a:lnTo>
                  <a:lnTo>
                    <a:pt x="1027112" y="558800"/>
                  </a:lnTo>
                  <a:lnTo>
                    <a:pt x="1247244" y="948266"/>
                  </a:lnTo>
                  <a:lnTo>
                    <a:pt x="1526644" y="1303866"/>
                  </a:lnTo>
                  <a:lnTo>
                    <a:pt x="1865311" y="1659466"/>
                  </a:lnTo>
                  <a:cubicBezTo>
                    <a:pt x="1981022" y="1776588"/>
                    <a:pt x="2038966" y="1858080"/>
                    <a:pt x="2161645" y="1921933"/>
                  </a:cubicBezTo>
                  <a:cubicBezTo>
                    <a:pt x="2284324" y="1985786"/>
                    <a:pt x="2494315" y="1999544"/>
                    <a:pt x="2601383" y="2042583"/>
                  </a:cubicBezTo>
                </a:path>
              </a:pathLst>
            </a:custGeom>
            <a:solidFill>
              <a:srgbClr val="D2AAB2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395F686-5DAF-45C1-BB5E-98CF2E456045}"/>
                </a:ext>
              </a:extLst>
            </p:cNvPr>
            <p:cNvSpPr/>
            <p:nvPr/>
          </p:nvSpPr>
          <p:spPr>
            <a:xfrm>
              <a:off x="394742" y="2977190"/>
              <a:ext cx="1453108" cy="210213"/>
            </a:xfrm>
            <a:custGeom>
              <a:avLst/>
              <a:gdLst>
                <a:gd name="connsiteX0" fmla="*/ 0 w 1457325"/>
                <a:gd name="connsiteY0" fmla="*/ 0 h 209550"/>
                <a:gd name="connsiteX1" fmla="*/ 1457325 w 1457325"/>
                <a:gd name="connsiteY1" fmla="*/ 9525 h 209550"/>
                <a:gd name="connsiteX2" fmla="*/ 788193 w 1457325"/>
                <a:gd name="connsiteY2" fmla="*/ 209550 h 209550"/>
                <a:gd name="connsiteX3" fmla="*/ 2381 w 1457325"/>
                <a:gd name="connsiteY3" fmla="*/ 188119 h 209550"/>
                <a:gd name="connsiteX4" fmla="*/ 0 w 1457325"/>
                <a:gd name="connsiteY4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7325" h="209550">
                  <a:moveTo>
                    <a:pt x="0" y="0"/>
                  </a:moveTo>
                  <a:lnTo>
                    <a:pt x="1457325" y="9525"/>
                  </a:lnTo>
                  <a:lnTo>
                    <a:pt x="788193" y="209550"/>
                  </a:lnTo>
                  <a:lnTo>
                    <a:pt x="2381" y="188119"/>
                  </a:lnTo>
                  <a:cubicBezTo>
                    <a:pt x="1587" y="125413"/>
                    <a:pt x="794" y="62706"/>
                    <a:pt x="0" y="0"/>
                  </a:cubicBezTo>
                  <a:close/>
                </a:path>
              </a:pathLst>
            </a:custGeom>
            <a:pattFill prst="dashDnDiag">
              <a:fgClr>
                <a:srgbClr val="00B0F0"/>
              </a:fgClr>
              <a:bgClr>
                <a:srgbClr val="AFD9E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33EE897-7C25-4FAF-AB04-2AC64E1B95A6}"/>
                </a:ext>
              </a:extLst>
            </p:cNvPr>
            <p:cNvSpPr/>
            <p:nvPr/>
          </p:nvSpPr>
          <p:spPr>
            <a:xfrm>
              <a:off x="5491309" y="1907173"/>
              <a:ext cx="2946242" cy="1158285"/>
            </a:xfrm>
            <a:custGeom>
              <a:avLst/>
              <a:gdLst>
                <a:gd name="connsiteX0" fmla="*/ 2933700 w 2933700"/>
                <a:gd name="connsiteY0" fmla="*/ 80962 h 1152525"/>
                <a:gd name="connsiteX1" fmla="*/ 2897982 w 2933700"/>
                <a:gd name="connsiteY1" fmla="*/ 40481 h 1152525"/>
                <a:gd name="connsiteX2" fmla="*/ 2869407 w 2933700"/>
                <a:gd name="connsiteY2" fmla="*/ 21431 h 1152525"/>
                <a:gd name="connsiteX3" fmla="*/ 2826544 w 2933700"/>
                <a:gd name="connsiteY3" fmla="*/ 0 h 1152525"/>
                <a:gd name="connsiteX4" fmla="*/ 2805113 w 2933700"/>
                <a:gd name="connsiteY4" fmla="*/ 57150 h 1152525"/>
                <a:gd name="connsiteX5" fmla="*/ 2781300 w 2933700"/>
                <a:gd name="connsiteY5" fmla="*/ 180975 h 1152525"/>
                <a:gd name="connsiteX6" fmla="*/ 2762250 w 2933700"/>
                <a:gd name="connsiteY6" fmla="*/ 280987 h 1152525"/>
                <a:gd name="connsiteX7" fmla="*/ 2750344 w 2933700"/>
                <a:gd name="connsiteY7" fmla="*/ 328612 h 1152525"/>
                <a:gd name="connsiteX8" fmla="*/ 2736057 w 2933700"/>
                <a:gd name="connsiteY8" fmla="*/ 347662 h 1152525"/>
                <a:gd name="connsiteX9" fmla="*/ 2655094 w 2933700"/>
                <a:gd name="connsiteY9" fmla="*/ 571500 h 1152525"/>
                <a:gd name="connsiteX10" fmla="*/ 2624138 w 2933700"/>
                <a:gd name="connsiteY10" fmla="*/ 609600 h 1152525"/>
                <a:gd name="connsiteX11" fmla="*/ 2547938 w 2933700"/>
                <a:gd name="connsiteY11" fmla="*/ 619125 h 1152525"/>
                <a:gd name="connsiteX12" fmla="*/ 2512219 w 2933700"/>
                <a:gd name="connsiteY12" fmla="*/ 607218 h 1152525"/>
                <a:gd name="connsiteX13" fmla="*/ 2490788 w 2933700"/>
                <a:gd name="connsiteY13" fmla="*/ 559593 h 1152525"/>
                <a:gd name="connsiteX14" fmla="*/ 2481263 w 2933700"/>
                <a:gd name="connsiteY14" fmla="*/ 538162 h 1152525"/>
                <a:gd name="connsiteX15" fmla="*/ 2443163 w 2933700"/>
                <a:gd name="connsiteY15" fmla="*/ 535781 h 1152525"/>
                <a:gd name="connsiteX16" fmla="*/ 2402682 w 2933700"/>
                <a:gd name="connsiteY16" fmla="*/ 578643 h 1152525"/>
                <a:gd name="connsiteX17" fmla="*/ 2371725 w 2933700"/>
                <a:gd name="connsiteY17" fmla="*/ 657225 h 1152525"/>
                <a:gd name="connsiteX18" fmla="*/ 2343150 w 2933700"/>
                <a:gd name="connsiteY18" fmla="*/ 711993 h 1152525"/>
                <a:gd name="connsiteX19" fmla="*/ 2333625 w 2933700"/>
                <a:gd name="connsiteY19" fmla="*/ 800100 h 1152525"/>
                <a:gd name="connsiteX20" fmla="*/ 2331244 w 2933700"/>
                <a:gd name="connsiteY20" fmla="*/ 873918 h 1152525"/>
                <a:gd name="connsiteX21" fmla="*/ 2314575 w 2933700"/>
                <a:gd name="connsiteY21" fmla="*/ 926306 h 1152525"/>
                <a:gd name="connsiteX22" fmla="*/ 2281238 w 2933700"/>
                <a:gd name="connsiteY22" fmla="*/ 997743 h 1152525"/>
                <a:gd name="connsiteX23" fmla="*/ 2224088 w 2933700"/>
                <a:gd name="connsiteY23" fmla="*/ 1047750 h 1152525"/>
                <a:gd name="connsiteX24" fmla="*/ 2095500 w 2933700"/>
                <a:gd name="connsiteY24" fmla="*/ 1071562 h 1152525"/>
                <a:gd name="connsiteX25" fmla="*/ 1976438 w 2933700"/>
                <a:gd name="connsiteY25" fmla="*/ 1059656 h 1152525"/>
                <a:gd name="connsiteX26" fmla="*/ 1883569 w 2933700"/>
                <a:gd name="connsiteY26" fmla="*/ 1059656 h 1152525"/>
                <a:gd name="connsiteX27" fmla="*/ 1795463 w 2933700"/>
                <a:gd name="connsiteY27" fmla="*/ 1047750 h 1152525"/>
                <a:gd name="connsiteX28" fmla="*/ 1731169 w 2933700"/>
                <a:gd name="connsiteY28" fmla="*/ 1033462 h 1152525"/>
                <a:gd name="connsiteX29" fmla="*/ 1669257 w 2933700"/>
                <a:gd name="connsiteY29" fmla="*/ 995362 h 1152525"/>
                <a:gd name="connsiteX30" fmla="*/ 1633538 w 2933700"/>
                <a:gd name="connsiteY30" fmla="*/ 904875 h 1152525"/>
                <a:gd name="connsiteX31" fmla="*/ 1604963 w 2933700"/>
                <a:gd name="connsiteY31" fmla="*/ 792956 h 1152525"/>
                <a:gd name="connsiteX32" fmla="*/ 1595438 w 2933700"/>
                <a:gd name="connsiteY32" fmla="*/ 723900 h 1152525"/>
                <a:gd name="connsiteX33" fmla="*/ 1590675 w 2933700"/>
                <a:gd name="connsiteY33" fmla="*/ 657225 h 1152525"/>
                <a:gd name="connsiteX34" fmla="*/ 1538288 w 2933700"/>
                <a:gd name="connsiteY34" fmla="*/ 481012 h 1152525"/>
                <a:gd name="connsiteX35" fmla="*/ 1521619 w 2933700"/>
                <a:gd name="connsiteY35" fmla="*/ 407193 h 1152525"/>
                <a:gd name="connsiteX36" fmla="*/ 1462088 w 2933700"/>
                <a:gd name="connsiteY36" fmla="*/ 404812 h 1152525"/>
                <a:gd name="connsiteX37" fmla="*/ 1438275 w 2933700"/>
                <a:gd name="connsiteY37" fmla="*/ 452437 h 1152525"/>
                <a:gd name="connsiteX38" fmla="*/ 1419225 w 2933700"/>
                <a:gd name="connsiteY38" fmla="*/ 492918 h 1152525"/>
                <a:gd name="connsiteX39" fmla="*/ 1376363 w 2933700"/>
                <a:gd name="connsiteY39" fmla="*/ 628650 h 1152525"/>
                <a:gd name="connsiteX40" fmla="*/ 1333500 w 2933700"/>
                <a:gd name="connsiteY40" fmla="*/ 683418 h 1152525"/>
                <a:gd name="connsiteX41" fmla="*/ 1273969 w 2933700"/>
                <a:gd name="connsiteY41" fmla="*/ 747712 h 1152525"/>
                <a:gd name="connsiteX42" fmla="*/ 1226344 w 2933700"/>
                <a:gd name="connsiteY42" fmla="*/ 862012 h 1152525"/>
                <a:gd name="connsiteX43" fmla="*/ 1193007 w 2933700"/>
                <a:gd name="connsiteY43" fmla="*/ 912018 h 1152525"/>
                <a:gd name="connsiteX44" fmla="*/ 1171575 w 2933700"/>
                <a:gd name="connsiteY44" fmla="*/ 969168 h 1152525"/>
                <a:gd name="connsiteX45" fmla="*/ 1166813 w 2933700"/>
                <a:gd name="connsiteY45" fmla="*/ 1033462 h 1152525"/>
                <a:gd name="connsiteX46" fmla="*/ 1052513 w 2933700"/>
                <a:gd name="connsiteY46" fmla="*/ 1059656 h 1152525"/>
                <a:gd name="connsiteX47" fmla="*/ 1007269 w 2933700"/>
                <a:gd name="connsiteY47" fmla="*/ 1042987 h 1152525"/>
                <a:gd name="connsiteX48" fmla="*/ 992982 w 2933700"/>
                <a:gd name="connsiteY48" fmla="*/ 947737 h 1152525"/>
                <a:gd name="connsiteX49" fmla="*/ 942975 w 2933700"/>
                <a:gd name="connsiteY49" fmla="*/ 831056 h 1152525"/>
                <a:gd name="connsiteX50" fmla="*/ 902494 w 2933700"/>
                <a:gd name="connsiteY50" fmla="*/ 707231 h 1152525"/>
                <a:gd name="connsiteX51" fmla="*/ 852488 w 2933700"/>
                <a:gd name="connsiteY51" fmla="*/ 566737 h 1152525"/>
                <a:gd name="connsiteX52" fmla="*/ 816769 w 2933700"/>
                <a:gd name="connsiteY52" fmla="*/ 476250 h 1152525"/>
                <a:gd name="connsiteX53" fmla="*/ 800100 w 2933700"/>
                <a:gd name="connsiteY53" fmla="*/ 431006 h 1152525"/>
                <a:gd name="connsiteX54" fmla="*/ 657225 w 2933700"/>
                <a:gd name="connsiteY54" fmla="*/ 404812 h 1152525"/>
                <a:gd name="connsiteX55" fmla="*/ 600075 w 2933700"/>
                <a:gd name="connsiteY55" fmla="*/ 364331 h 1152525"/>
                <a:gd name="connsiteX56" fmla="*/ 526257 w 2933700"/>
                <a:gd name="connsiteY56" fmla="*/ 404812 h 1152525"/>
                <a:gd name="connsiteX57" fmla="*/ 523875 w 2933700"/>
                <a:gd name="connsiteY57" fmla="*/ 445293 h 1152525"/>
                <a:gd name="connsiteX58" fmla="*/ 511969 w 2933700"/>
                <a:gd name="connsiteY58" fmla="*/ 457200 h 1152525"/>
                <a:gd name="connsiteX59" fmla="*/ 428625 w 2933700"/>
                <a:gd name="connsiteY59" fmla="*/ 442912 h 1152525"/>
                <a:gd name="connsiteX60" fmla="*/ 392907 w 2933700"/>
                <a:gd name="connsiteY60" fmla="*/ 442912 h 1152525"/>
                <a:gd name="connsiteX61" fmla="*/ 350044 w 2933700"/>
                <a:gd name="connsiteY61" fmla="*/ 464343 h 1152525"/>
                <a:gd name="connsiteX62" fmla="*/ 304800 w 2933700"/>
                <a:gd name="connsiteY62" fmla="*/ 573881 h 1152525"/>
                <a:gd name="connsiteX63" fmla="*/ 257175 w 2933700"/>
                <a:gd name="connsiteY63" fmla="*/ 652462 h 1152525"/>
                <a:gd name="connsiteX64" fmla="*/ 245269 w 2933700"/>
                <a:gd name="connsiteY64" fmla="*/ 683418 h 1152525"/>
                <a:gd name="connsiteX65" fmla="*/ 228600 w 2933700"/>
                <a:gd name="connsiteY65" fmla="*/ 688181 h 1152525"/>
                <a:gd name="connsiteX66" fmla="*/ 197644 w 2933700"/>
                <a:gd name="connsiteY66" fmla="*/ 640556 h 1152525"/>
                <a:gd name="connsiteX67" fmla="*/ 152400 w 2933700"/>
                <a:gd name="connsiteY67" fmla="*/ 542925 h 1152525"/>
                <a:gd name="connsiteX68" fmla="*/ 123825 w 2933700"/>
                <a:gd name="connsiteY68" fmla="*/ 476250 h 1152525"/>
                <a:gd name="connsiteX69" fmla="*/ 111919 w 2933700"/>
                <a:gd name="connsiteY69" fmla="*/ 447675 h 1152525"/>
                <a:gd name="connsiteX70" fmla="*/ 66675 w 2933700"/>
                <a:gd name="connsiteY70" fmla="*/ 483393 h 1152525"/>
                <a:gd name="connsiteX71" fmla="*/ 50007 w 2933700"/>
                <a:gd name="connsiteY71" fmla="*/ 571500 h 1152525"/>
                <a:gd name="connsiteX72" fmla="*/ 14288 w 2933700"/>
                <a:gd name="connsiteY72" fmla="*/ 631031 h 1152525"/>
                <a:gd name="connsiteX73" fmla="*/ 0 w 2933700"/>
                <a:gd name="connsiteY73" fmla="*/ 652462 h 1152525"/>
                <a:gd name="connsiteX74" fmla="*/ 7144 w 2933700"/>
                <a:gd name="connsiteY74" fmla="*/ 747712 h 1152525"/>
                <a:gd name="connsiteX75" fmla="*/ 295275 w 2933700"/>
                <a:gd name="connsiteY75" fmla="*/ 888206 h 1152525"/>
                <a:gd name="connsiteX76" fmla="*/ 714375 w 2933700"/>
                <a:gd name="connsiteY76" fmla="*/ 969168 h 1152525"/>
                <a:gd name="connsiteX77" fmla="*/ 878682 w 2933700"/>
                <a:gd name="connsiteY77" fmla="*/ 1040606 h 1152525"/>
                <a:gd name="connsiteX78" fmla="*/ 1521619 w 2933700"/>
                <a:gd name="connsiteY78" fmla="*/ 1088231 h 1152525"/>
                <a:gd name="connsiteX79" fmla="*/ 2052638 w 2933700"/>
                <a:gd name="connsiteY79" fmla="*/ 1152525 h 1152525"/>
                <a:gd name="connsiteX80" fmla="*/ 2407444 w 2933700"/>
                <a:gd name="connsiteY80" fmla="*/ 1050131 h 1152525"/>
                <a:gd name="connsiteX81" fmla="*/ 2624138 w 2933700"/>
                <a:gd name="connsiteY81" fmla="*/ 740568 h 1152525"/>
                <a:gd name="connsiteX82" fmla="*/ 2814638 w 2933700"/>
                <a:gd name="connsiteY82" fmla="*/ 309562 h 1152525"/>
                <a:gd name="connsiteX83" fmla="*/ 2933700 w 2933700"/>
                <a:gd name="connsiteY83" fmla="*/ 80962 h 1152525"/>
                <a:gd name="connsiteX0" fmla="*/ 2933700 w 2933700"/>
                <a:gd name="connsiteY0" fmla="*/ 82027 h 1153590"/>
                <a:gd name="connsiteX1" fmla="*/ 2897982 w 2933700"/>
                <a:gd name="connsiteY1" fmla="*/ 41546 h 1153590"/>
                <a:gd name="connsiteX2" fmla="*/ 2869407 w 2933700"/>
                <a:gd name="connsiteY2" fmla="*/ 22496 h 1153590"/>
                <a:gd name="connsiteX3" fmla="*/ 2826544 w 2933700"/>
                <a:gd name="connsiteY3" fmla="*/ 1065 h 1153590"/>
                <a:gd name="connsiteX4" fmla="*/ 2805113 w 2933700"/>
                <a:gd name="connsiteY4" fmla="*/ 58215 h 1153590"/>
                <a:gd name="connsiteX5" fmla="*/ 2781300 w 2933700"/>
                <a:gd name="connsiteY5" fmla="*/ 182040 h 1153590"/>
                <a:gd name="connsiteX6" fmla="*/ 2762250 w 2933700"/>
                <a:gd name="connsiteY6" fmla="*/ 282052 h 1153590"/>
                <a:gd name="connsiteX7" fmla="*/ 2750344 w 2933700"/>
                <a:gd name="connsiteY7" fmla="*/ 329677 h 1153590"/>
                <a:gd name="connsiteX8" fmla="*/ 2736057 w 2933700"/>
                <a:gd name="connsiteY8" fmla="*/ 348727 h 1153590"/>
                <a:gd name="connsiteX9" fmla="*/ 2655094 w 2933700"/>
                <a:gd name="connsiteY9" fmla="*/ 572565 h 1153590"/>
                <a:gd name="connsiteX10" fmla="*/ 2624138 w 2933700"/>
                <a:gd name="connsiteY10" fmla="*/ 610665 h 1153590"/>
                <a:gd name="connsiteX11" fmla="*/ 2547938 w 2933700"/>
                <a:gd name="connsiteY11" fmla="*/ 620190 h 1153590"/>
                <a:gd name="connsiteX12" fmla="*/ 2512219 w 2933700"/>
                <a:gd name="connsiteY12" fmla="*/ 608283 h 1153590"/>
                <a:gd name="connsiteX13" fmla="*/ 2490788 w 2933700"/>
                <a:gd name="connsiteY13" fmla="*/ 560658 h 1153590"/>
                <a:gd name="connsiteX14" fmla="*/ 2481263 w 2933700"/>
                <a:gd name="connsiteY14" fmla="*/ 539227 h 1153590"/>
                <a:gd name="connsiteX15" fmla="*/ 2443163 w 2933700"/>
                <a:gd name="connsiteY15" fmla="*/ 536846 h 1153590"/>
                <a:gd name="connsiteX16" fmla="*/ 2402682 w 2933700"/>
                <a:gd name="connsiteY16" fmla="*/ 579708 h 1153590"/>
                <a:gd name="connsiteX17" fmla="*/ 2371725 w 2933700"/>
                <a:gd name="connsiteY17" fmla="*/ 658290 h 1153590"/>
                <a:gd name="connsiteX18" fmla="*/ 2343150 w 2933700"/>
                <a:gd name="connsiteY18" fmla="*/ 713058 h 1153590"/>
                <a:gd name="connsiteX19" fmla="*/ 2333625 w 2933700"/>
                <a:gd name="connsiteY19" fmla="*/ 801165 h 1153590"/>
                <a:gd name="connsiteX20" fmla="*/ 2331244 w 2933700"/>
                <a:gd name="connsiteY20" fmla="*/ 874983 h 1153590"/>
                <a:gd name="connsiteX21" fmla="*/ 2314575 w 2933700"/>
                <a:gd name="connsiteY21" fmla="*/ 927371 h 1153590"/>
                <a:gd name="connsiteX22" fmla="*/ 2281238 w 2933700"/>
                <a:gd name="connsiteY22" fmla="*/ 998808 h 1153590"/>
                <a:gd name="connsiteX23" fmla="*/ 2224088 w 2933700"/>
                <a:gd name="connsiteY23" fmla="*/ 1048815 h 1153590"/>
                <a:gd name="connsiteX24" fmla="*/ 2095500 w 2933700"/>
                <a:gd name="connsiteY24" fmla="*/ 1072627 h 1153590"/>
                <a:gd name="connsiteX25" fmla="*/ 1976438 w 2933700"/>
                <a:gd name="connsiteY25" fmla="*/ 1060721 h 1153590"/>
                <a:gd name="connsiteX26" fmla="*/ 1883569 w 2933700"/>
                <a:gd name="connsiteY26" fmla="*/ 1060721 h 1153590"/>
                <a:gd name="connsiteX27" fmla="*/ 1795463 w 2933700"/>
                <a:gd name="connsiteY27" fmla="*/ 1048815 h 1153590"/>
                <a:gd name="connsiteX28" fmla="*/ 1731169 w 2933700"/>
                <a:gd name="connsiteY28" fmla="*/ 1034527 h 1153590"/>
                <a:gd name="connsiteX29" fmla="*/ 1669257 w 2933700"/>
                <a:gd name="connsiteY29" fmla="*/ 996427 h 1153590"/>
                <a:gd name="connsiteX30" fmla="*/ 1633538 w 2933700"/>
                <a:gd name="connsiteY30" fmla="*/ 905940 h 1153590"/>
                <a:gd name="connsiteX31" fmla="*/ 1604963 w 2933700"/>
                <a:gd name="connsiteY31" fmla="*/ 794021 h 1153590"/>
                <a:gd name="connsiteX32" fmla="*/ 1595438 w 2933700"/>
                <a:gd name="connsiteY32" fmla="*/ 724965 h 1153590"/>
                <a:gd name="connsiteX33" fmla="*/ 1590675 w 2933700"/>
                <a:gd name="connsiteY33" fmla="*/ 658290 h 1153590"/>
                <a:gd name="connsiteX34" fmla="*/ 1538288 w 2933700"/>
                <a:gd name="connsiteY34" fmla="*/ 482077 h 1153590"/>
                <a:gd name="connsiteX35" fmla="*/ 1521619 w 2933700"/>
                <a:gd name="connsiteY35" fmla="*/ 408258 h 1153590"/>
                <a:gd name="connsiteX36" fmla="*/ 1462088 w 2933700"/>
                <a:gd name="connsiteY36" fmla="*/ 405877 h 1153590"/>
                <a:gd name="connsiteX37" fmla="*/ 1438275 w 2933700"/>
                <a:gd name="connsiteY37" fmla="*/ 453502 h 1153590"/>
                <a:gd name="connsiteX38" fmla="*/ 1419225 w 2933700"/>
                <a:gd name="connsiteY38" fmla="*/ 493983 h 1153590"/>
                <a:gd name="connsiteX39" fmla="*/ 1376363 w 2933700"/>
                <a:gd name="connsiteY39" fmla="*/ 629715 h 1153590"/>
                <a:gd name="connsiteX40" fmla="*/ 1333500 w 2933700"/>
                <a:gd name="connsiteY40" fmla="*/ 684483 h 1153590"/>
                <a:gd name="connsiteX41" fmla="*/ 1273969 w 2933700"/>
                <a:gd name="connsiteY41" fmla="*/ 748777 h 1153590"/>
                <a:gd name="connsiteX42" fmla="*/ 1226344 w 2933700"/>
                <a:gd name="connsiteY42" fmla="*/ 863077 h 1153590"/>
                <a:gd name="connsiteX43" fmla="*/ 1193007 w 2933700"/>
                <a:gd name="connsiteY43" fmla="*/ 913083 h 1153590"/>
                <a:gd name="connsiteX44" fmla="*/ 1171575 w 2933700"/>
                <a:gd name="connsiteY44" fmla="*/ 970233 h 1153590"/>
                <a:gd name="connsiteX45" fmla="*/ 1166813 w 2933700"/>
                <a:gd name="connsiteY45" fmla="*/ 1034527 h 1153590"/>
                <a:gd name="connsiteX46" fmla="*/ 1052513 w 2933700"/>
                <a:gd name="connsiteY46" fmla="*/ 1060721 h 1153590"/>
                <a:gd name="connsiteX47" fmla="*/ 1007269 w 2933700"/>
                <a:gd name="connsiteY47" fmla="*/ 1044052 h 1153590"/>
                <a:gd name="connsiteX48" fmla="*/ 992982 w 2933700"/>
                <a:gd name="connsiteY48" fmla="*/ 948802 h 1153590"/>
                <a:gd name="connsiteX49" fmla="*/ 942975 w 2933700"/>
                <a:gd name="connsiteY49" fmla="*/ 832121 h 1153590"/>
                <a:gd name="connsiteX50" fmla="*/ 902494 w 2933700"/>
                <a:gd name="connsiteY50" fmla="*/ 708296 h 1153590"/>
                <a:gd name="connsiteX51" fmla="*/ 852488 w 2933700"/>
                <a:gd name="connsiteY51" fmla="*/ 567802 h 1153590"/>
                <a:gd name="connsiteX52" fmla="*/ 816769 w 2933700"/>
                <a:gd name="connsiteY52" fmla="*/ 477315 h 1153590"/>
                <a:gd name="connsiteX53" fmla="*/ 800100 w 2933700"/>
                <a:gd name="connsiteY53" fmla="*/ 432071 h 1153590"/>
                <a:gd name="connsiteX54" fmla="*/ 657225 w 2933700"/>
                <a:gd name="connsiteY54" fmla="*/ 405877 h 1153590"/>
                <a:gd name="connsiteX55" fmla="*/ 600075 w 2933700"/>
                <a:gd name="connsiteY55" fmla="*/ 365396 h 1153590"/>
                <a:gd name="connsiteX56" fmla="*/ 526257 w 2933700"/>
                <a:gd name="connsiteY56" fmla="*/ 405877 h 1153590"/>
                <a:gd name="connsiteX57" fmla="*/ 523875 w 2933700"/>
                <a:gd name="connsiteY57" fmla="*/ 446358 h 1153590"/>
                <a:gd name="connsiteX58" fmla="*/ 511969 w 2933700"/>
                <a:gd name="connsiteY58" fmla="*/ 458265 h 1153590"/>
                <a:gd name="connsiteX59" fmla="*/ 428625 w 2933700"/>
                <a:gd name="connsiteY59" fmla="*/ 443977 h 1153590"/>
                <a:gd name="connsiteX60" fmla="*/ 392907 w 2933700"/>
                <a:gd name="connsiteY60" fmla="*/ 443977 h 1153590"/>
                <a:gd name="connsiteX61" fmla="*/ 350044 w 2933700"/>
                <a:gd name="connsiteY61" fmla="*/ 465408 h 1153590"/>
                <a:gd name="connsiteX62" fmla="*/ 304800 w 2933700"/>
                <a:gd name="connsiteY62" fmla="*/ 574946 h 1153590"/>
                <a:gd name="connsiteX63" fmla="*/ 257175 w 2933700"/>
                <a:gd name="connsiteY63" fmla="*/ 653527 h 1153590"/>
                <a:gd name="connsiteX64" fmla="*/ 245269 w 2933700"/>
                <a:gd name="connsiteY64" fmla="*/ 684483 h 1153590"/>
                <a:gd name="connsiteX65" fmla="*/ 228600 w 2933700"/>
                <a:gd name="connsiteY65" fmla="*/ 689246 h 1153590"/>
                <a:gd name="connsiteX66" fmla="*/ 197644 w 2933700"/>
                <a:gd name="connsiteY66" fmla="*/ 641621 h 1153590"/>
                <a:gd name="connsiteX67" fmla="*/ 152400 w 2933700"/>
                <a:gd name="connsiteY67" fmla="*/ 543990 h 1153590"/>
                <a:gd name="connsiteX68" fmla="*/ 123825 w 2933700"/>
                <a:gd name="connsiteY68" fmla="*/ 477315 h 1153590"/>
                <a:gd name="connsiteX69" fmla="*/ 111919 w 2933700"/>
                <a:gd name="connsiteY69" fmla="*/ 448740 h 1153590"/>
                <a:gd name="connsiteX70" fmla="*/ 66675 w 2933700"/>
                <a:gd name="connsiteY70" fmla="*/ 484458 h 1153590"/>
                <a:gd name="connsiteX71" fmla="*/ 50007 w 2933700"/>
                <a:gd name="connsiteY71" fmla="*/ 572565 h 1153590"/>
                <a:gd name="connsiteX72" fmla="*/ 14288 w 2933700"/>
                <a:gd name="connsiteY72" fmla="*/ 632096 h 1153590"/>
                <a:gd name="connsiteX73" fmla="*/ 0 w 2933700"/>
                <a:gd name="connsiteY73" fmla="*/ 653527 h 1153590"/>
                <a:gd name="connsiteX74" fmla="*/ 7144 w 2933700"/>
                <a:gd name="connsiteY74" fmla="*/ 748777 h 1153590"/>
                <a:gd name="connsiteX75" fmla="*/ 295275 w 2933700"/>
                <a:gd name="connsiteY75" fmla="*/ 889271 h 1153590"/>
                <a:gd name="connsiteX76" fmla="*/ 714375 w 2933700"/>
                <a:gd name="connsiteY76" fmla="*/ 970233 h 1153590"/>
                <a:gd name="connsiteX77" fmla="*/ 878682 w 2933700"/>
                <a:gd name="connsiteY77" fmla="*/ 1041671 h 1153590"/>
                <a:gd name="connsiteX78" fmla="*/ 1521619 w 2933700"/>
                <a:gd name="connsiteY78" fmla="*/ 1089296 h 1153590"/>
                <a:gd name="connsiteX79" fmla="*/ 2052638 w 2933700"/>
                <a:gd name="connsiteY79" fmla="*/ 1153590 h 1153590"/>
                <a:gd name="connsiteX80" fmla="*/ 2407444 w 2933700"/>
                <a:gd name="connsiteY80" fmla="*/ 1051196 h 1153590"/>
                <a:gd name="connsiteX81" fmla="*/ 2624138 w 2933700"/>
                <a:gd name="connsiteY81" fmla="*/ 741633 h 1153590"/>
                <a:gd name="connsiteX82" fmla="*/ 2814638 w 2933700"/>
                <a:gd name="connsiteY82" fmla="*/ 310627 h 1153590"/>
                <a:gd name="connsiteX83" fmla="*/ 2933700 w 2933700"/>
                <a:gd name="connsiteY83" fmla="*/ 82027 h 1153590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53510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5500 w 2933700"/>
                <a:gd name="connsiteY24" fmla="*/ 1077322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511969 w 2933700"/>
                <a:gd name="connsiteY58" fmla="*/ 462960 h 1158285"/>
                <a:gd name="connsiteX59" fmla="*/ 428625 w 2933700"/>
                <a:gd name="connsiteY59" fmla="*/ 448672 h 1158285"/>
                <a:gd name="connsiteX60" fmla="*/ 392907 w 2933700"/>
                <a:gd name="connsiteY60" fmla="*/ 448672 h 1158285"/>
                <a:gd name="connsiteX61" fmla="*/ 350044 w 2933700"/>
                <a:gd name="connsiteY61" fmla="*/ 470103 h 1158285"/>
                <a:gd name="connsiteX62" fmla="*/ 304800 w 2933700"/>
                <a:gd name="connsiteY62" fmla="*/ 579641 h 1158285"/>
                <a:gd name="connsiteX63" fmla="*/ 257175 w 2933700"/>
                <a:gd name="connsiteY63" fmla="*/ 658222 h 1158285"/>
                <a:gd name="connsiteX64" fmla="*/ 245269 w 2933700"/>
                <a:gd name="connsiteY64" fmla="*/ 689178 h 1158285"/>
                <a:gd name="connsiteX65" fmla="*/ 228600 w 2933700"/>
                <a:gd name="connsiteY65" fmla="*/ 693941 h 1158285"/>
                <a:gd name="connsiteX66" fmla="*/ 197644 w 2933700"/>
                <a:gd name="connsiteY66" fmla="*/ 646316 h 1158285"/>
                <a:gd name="connsiteX67" fmla="*/ 152400 w 2933700"/>
                <a:gd name="connsiteY67" fmla="*/ 548685 h 1158285"/>
                <a:gd name="connsiteX68" fmla="*/ 123825 w 2933700"/>
                <a:gd name="connsiteY68" fmla="*/ 482010 h 1158285"/>
                <a:gd name="connsiteX69" fmla="*/ 111919 w 2933700"/>
                <a:gd name="connsiteY69" fmla="*/ 453435 h 1158285"/>
                <a:gd name="connsiteX70" fmla="*/ 66675 w 2933700"/>
                <a:gd name="connsiteY70" fmla="*/ 489153 h 1158285"/>
                <a:gd name="connsiteX71" fmla="*/ 50007 w 2933700"/>
                <a:gd name="connsiteY71" fmla="*/ 577260 h 1158285"/>
                <a:gd name="connsiteX72" fmla="*/ 14288 w 2933700"/>
                <a:gd name="connsiteY72" fmla="*/ 636791 h 1158285"/>
                <a:gd name="connsiteX73" fmla="*/ 0 w 2933700"/>
                <a:gd name="connsiteY73" fmla="*/ 658222 h 1158285"/>
                <a:gd name="connsiteX74" fmla="*/ 7144 w 2933700"/>
                <a:gd name="connsiteY74" fmla="*/ 753472 h 1158285"/>
                <a:gd name="connsiteX75" fmla="*/ 295275 w 2933700"/>
                <a:gd name="connsiteY75" fmla="*/ 893966 h 1158285"/>
                <a:gd name="connsiteX76" fmla="*/ 714375 w 2933700"/>
                <a:gd name="connsiteY76" fmla="*/ 974928 h 1158285"/>
                <a:gd name="connsiteX77" fmla="*/ 878682 w 2933700"/>
                <a:gd name="connsiteY77" fmla="*/ 1046366 h 1158285"/>
                <a:gd name="connsiteX78" fmla="*/ 1521619 w 2933700"/>
                <a:gd name="connsiteY78" fmla="*/ 1093991 h 1158285"/>
                <a:gd name="connsiteX79" fmla="*/ 2052638 w 2933700"/>
                <a:gd name="connsiteY79" fmla="*/ 1158285 h 1158285"/>
                <a:gd name="connsiteX80" fmla="*/ 2407444 w 2933700"/>
                <a:gd name="connsiteY80" fmla="*/ 1055891 h 1158285"/>
                <a:gd name="connsiteX81" fmla="*/ 2624138 w 2933700"/>
                <a:gd name="connsiteY81" fmla="*/ 746328 h 1158285"/>
                <a:gd name="connsiteX82" fmla="*/ 2814638 w 2933700"/>
                <a:gd name="connsiteY82" fmla="*/ 315322 h 1158285"/>
                <a:gd name="connsiteX83" fmla="*/ 2933700 w 2933700"/>
                <a:gd name="connsiteY83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50007 w 2933700"/>
                <a:gd name="connsiteY70" fmla="*/ 577260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57225 w 2933700"/>
                <a:gd name="connsiteY54" fmla="*/ 410572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35720 w 2933700"/>
                <a:gd name="connsiteY70" fmla="*/ 567735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88182 w 2933700"/>
                <a:gd name="connsiteY54" fmla="*/ 422479 h 1158285"/>
                <a:gd name="connsiteX55" fmla="*/ 600075 w 2933700"/>
                <a:gd name="connsiteY55" fmla="*/ 370091 h 1158285"/>
                <a:gd name="connsiteX56" fmla="*/ 526257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35720 w 2933700"/>
                <a:gd name="connsiteY70" fmla="*/ 567735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88182 w 2933700"/>
                <a:gd name="connsiteY54" fmla="*/ 422479 h 1158285"/>
                <a:gd name="connsiteX55" fmla="*/ 600075 w 2933700"/>
                <a:gd name="connsiteY55" fmla="*/ 370091 h 1158285"/>
                <a:gd name="connsiteX56" fmla="*/ 542925 w 2933700"/>
                <a:gd name="connsiteY56" fmla="*/ 410572 h 1158285"/>
                <a:gd name="connsiteX57" fmla="*/ 523875 w 2933700"/>
                <a:gd name="connsiteY57" fmla="*/ 451053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35720 w 2933700"/>
                <a:gd name="connsiteY70" fmla="*/ 567735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  <a:gd name="connsiteX0" fmla="*/ 2933700 w 2933700"/>
                <a:gd name="connsiteY0" fmla="*/ 86722 h 1158285"/>
                <a:gd name="connsiteX1" fmla="*/ 2897982 w 2933700"/>
                <a:gd name="connsiteY1" fmla="*/ 46241 h 1158285"/>
                <a:gd name="connsiteX2" fmla="*/ 2869407 w 2933700"/>
                <a:gd name="connsiteY2" fmla="*/ 27191 h 1158285"/>
                <a:gd name="connsiteX3" fmla="*/ 2826544 w 2933700"/>
                <a:gd name="connsiteY3" fmla="*/ 5760 h 1158285"/>
                <a:gd name="connsiteX4" fmla="*/ 2805113 w 2933700"/>
                <a:gd name="connsiteY4" fmla="*/ 62910 h 1158285"/>
                <a:gd name="connsiteX5" fmla="*/ 2781300 w 2933700"/>
                <a:gd name="connsiteY5" fmla="*/ 186735 h 1158285"/>
                <a:gd name="connsiteX6" fmla="*/ 2762250 w 2933700"/>
                <a:gd name="connsiteY6" fmla="*/ 286747 h 1158285"/>
                <a:gd name="connsiteX7" fmla="*/ 2750344 w 2933700"/>
                <a:gd name="connsiteY7" fmla="*/ 334372 h 1158285"/>
                <a:gd name="connsiteX8" fmla="*/ 2736057 w 2933700"/>
                <a:gd name="connsiteY8" fmla="*/ 353422 h 1158285"/>
                <a:gd name="connsiteX9" fmla="*/ 2655094 w 2933700"/>
                <a:gd name="connsiteY9" fmla="*/ 577260 h 1158285"/>
                <a:gd name="connsiteX10" fmla="*/ 2624138 w 2933700"/>
                <a:gd name="connsiteY10" fmla="*/ 615360 h 1158285"/>
                <a:gd name="connsiteX11" fmla="*/ 2547938 w 2933700"/>
                <a:gd name="connsiteY11" fmla="*/ 624885 h 1158285"/>
                <a:gd name="connsiteX12" fmla="*/ 2512219 w 2933700"/>
                <a:gd name="connsiteY12" fmla="*/ 612978 h 1158285"/>
                <a:gd name="connsiteX13" fmla="*/ 2490788 w 2933700"/>
                <a:gd name="connsiteY13" fmla="*/ 565353 h 1158285"/>
                <a:gd name="connsiteX14" fmla="*/ 2481263 w 2933700"/>
                <a:gd name="connsiteY14" fmla="*/ 543922 h 1158285"/>
                <a:gd name="connsiteX15" fmla="*/ 2443163 w 2933700"/>
                <a:gd name="connsiteY15" fmla="*/ 541541 h 1158285"/>
                <a:gd name="connsiteX16" fmla="*/ 2402682 w 2933700"/>
                <a:gd name="connsiteY16" fmla="*/ 584403 h 1158285"/>
                <a:gd name="connsiteX17" fmla="*/ 2371725 w 2933700"/>
                <a:gd name="connsiteY17" fmla="*/ 662985 h 1158285"/>
                <a:gd name="connsiteX18" fmla="*/ 2343150 w 2933700"/>
                <a:gd name="connsiteY18" fmla="*/ 717753 h 1158285"/>
                <a:gd name="connsiteX19" fmla="*/ 2333625 w 2933700"/>
                <a:gd name="connsiteY19" fmla="*/ 805860 h 1158285"/>
                <a:gd name="connsiteX20" fmla="*/ 2331244 w 2933700"/>
                <a:gd name="connsiteY20" fmla="*/ 879678 h 1158285"/>
                <a:gd name="connsiteX21" fmla="*/ 2314575 w 2933700"/>
                <a:gd name="connsiteY21" fmla="*/ 932066 h 1158285"/>
                <a:gd name="connsiteX22" fmla="*/ 2281238 w 2933700"/>
                <a:gd name="connsiteY22" fmla="*/ 1003503 h 1158285"/>
                <a:gd name="connsiteX23" fmla="*/ 2224088 w 2933700"/>
                <a:gd name="connsiteY23" fmla="*/ 1046366 h 1158285"/>
                <a:gd name="connsiteX24" fmla="*/ 2097882 w 2933700"/>
                <a:gd name="connsiteY24" fmla="*/ 1070178 h 1158285"/>
                <a:gd name="connsiteX25" fmla="*/ 1976438 w 2933700"/>
                <a:gd name="connsiteY25" fmla="*/ 1065416 h 1158285"/>
                <a:gd name="connsiteX26" fmla="*/ 1883569 w 2933700"/>
                <a:gd name="connsiteY26" fmla="*/ 1065416 h 1158285"/>
                <a:gd name="connsiteX27" fmla="*/ 1795463 w 2933700"/>
                <a:gd name="connsiteY27" fmla="*/ 1053510 h 1158285"/>
                <a:gd name="connsiteX28" fmla="*/ 1731169 w 2933700"/>
                <a:gd name="connsiteY28" fmla="*/ 1039222 h 1158285"/>
                <a:gd name="connsiteX29" fmla="*/ 1669257 w 2933700"/>
                <a:gd name="connsiteY29" fmla="*/ 1001122 h 1158285"/>
                <a:gd name="connsiteX30" fmla="*/ 1633538 w 2933700"/>
                <a:gd name="connsiteY30" fmla="*/ 910635 h 1158285"/>
                <a:gd name="connsiteX31" fmla="*/ 1604963 w 2933700"/>
                <a:gd name="connsiteY31" fmla="*/ 798716 h 1158285"/>
                <a:gd name="connsiteX32" fmla="*/ 1595438 w 2933700"/>
                <a:gd name="connsiteY32" fmla="*/ 729660 h 1158285"/>
                <a:gd name="connsiteX33" fmla="*/ 1590675 w 2933700"/>
                <a:gd name="connsiteY33" fmla="*/ 662985 h 1158285"/>
                <a:gd name="connsiteX34" fmla="*/ 1538288 w 2933700"/>
                <a:gd name="connsiteY34" fmla="*/ 486772 h 1158285"/>
                <a:gd name="connsiteX35" fmla="*/ 1521619 w 2933700"/>
                <a:gd name="connsiteY35" fmla="*/ 412953 h 1158285"/>
                <a:gd name="connsiteX36" fmla="*/ 1462088 w 2933700"/>
                <a:gd name="connsiteY36" fmla="*/ 410572 h 1158285"/>
                <a:gd name="connsiteX37" fmla="*/ 1438275 w 2933700"/>
                <a:gd name="connsiteY37" fmla="*/ 458197 h 1158285"/>
                <a:gd name="connsiteX38" fmla="*/ 1419225 w 2933700"/>
                <a:gd name="connsiteY38" fmla="*/ 498678 h 1158285"/>
                <a:gd name="connsiteX39" fmla="*/ 1376363 w 2933700"/>
                <a:gd name="connsiteY39" fmla="*/ 634410 h 1158285"/>
                <a:gd name="connsiteX40" fmla="*/ 1333500 w 2933700"/>
                <a:gd name="connsiteY40" fmla="*/ 689178 h 1158285"/>
                <a:gd name="connsiteX41" fmla="*/ 1273969 w 2933700"/>
                <a:gd name="connsiteY41" fmla="*/ 753472 h 1158285"/>
                <a:gd name="connsiteX42" fmla="*/ 1226344 w 2933700"/>
                <a:gd name="connsiteY42" fmla="*/ 867772 h 1158285"/>
                <a:gd name="connsiteX43" fmla="*/ 1193007 w 2933700"/>
                <a:gd name="connsiteY43" fmla="*/ 917778 h 1158285"/>
                <a:gd name="connsiteX44" fmla="*/ 1171575 w 2933700"/>
                <a:gd name="connsiteY44" fmla="*/ 974928 h 1158285"/>
                <a:gd name="connsiteX45" fmla="*/ 1166813 w 2933700"/>
                <a:gd name="connsiteY45" fmla="*/ 1039222 h 1158285"/>
                <a:gd name="connsiteX46" fmla="*/ 1052513 w 2933700"/>
                <a:gd name="connsiteY46" fmla="*/ 1065416 h 1158285"/>
                <a:gd name="connsiteX47" fmla="*/ 1007269 w 2933700"/>
                <a:gd name="connsiteY47" fmla="*/ 1048747 h 1158285"/>
                <a:gd name="connsiteX48" fmla="*/ 992982 w 2933700"/>
                <a:gd name="connsiteY48" fmla="*/ 953497 h 1158285"/>
                <a:gd name="connsiteX49" fmla="*/ 942975 w 2933700"/>
                <a:gd name="connsiteY49" fmla="*/ 836816 h 1158285"/>
                <a:gd name="connsiteX50" fmla="*/ 902494 w 2933700"/>
                <a:gd name="connsiteY50" fmla="*/ 712991 h 1158285"/>
                <a:gd name="connsiteX51" fmla="*/ 852488 w 2933700"/>
                <a:gd name="connsiteY51" fmla="*/ 572497 h 1158285"/>
                <a:gd name="connsiteX52" fmla="*/ 816769 w 2933700"/>
                <a:gd name="connsiteY52" fmla="*/ 482010 h 1158285"/>
                <a:gd name="connsiteX53" fmla="*/ 800100 w 2933700"/>
                <a:gd name="connsiteY53" fmla="*/ 436766 h 1158285"/>
                <a:gd name="connsiteX54" fmla="*/ 688182 w 2933700"/>
                <a:gd name="connsiteY54" fmla="*/ 422479 h 1158285"/>
                <a:gd name="connsiteX55" fmla="*/ 600075 w 2933700"/>
                <a:gd name="connsiteY55" fmla="*/ 370091 h 1158285"/>
                <a:gd name="connsiteX56" fmla="*/ 542925 w 2933700"/>
                <a:gd name="connsiteY56" fmla="*/ 410572 h 1158285"/>
                <a:gd name="connsiteX57" fmla="*/ 519112 w 2933700"/>
                <a:gd name="connsiteY57" fmla="*/ 441528 h 1158285"/>
                <a:gd name="connsiteX58" fmla="*/ 428625 w 2933700"/>
                <a:gd name="connsiteY58" fmla="*/ 448672 h 1158285"/>
                <a:gd name="connsiteX59" fmla="*/ 392907 w 2933700"/>
                <a:gd name="connsiteY59" fmla="*/ 448672 h 1158285"/>
                <a:gd name="connsiteX60" fmla="*/ 350044 w 2933700"/>
                <a:gd name="connsiteY60" fmla="*/ 470103 h 1158285"/>
                <a:gd name="connsiteX61" fmla="*/ 304800 w 2933700"/>
                <a:gd name="connsiteY61" fmla="*/ 579641 h 1158285"/>
                <a:gd name="connsiteX62" fmla="*/ 257175 w 2933700"/>
                <a:gd name="connsiteY62" fmla="*/ 658222 h 1158285"/>
                <a:gd name="connsiteX63" fmla="*/ 245269 w 2933700"/>
                <a:gd name="connsiteY63" fmla="*/ 689178 h 1158285"/>
                <a:gd name="connsiteX64" fmla="*/ 228600 w 2933700"/>
                <a:gd name="connsiteY64" fmla="*/ 693941 h 1158285"/>
                <a:gd name="connsiteX65" fmla="*/ 197644 w 2933700"/>
                <a:gd name="connsiteY65" fmla="*/ 646316 h 1158285"/>
                <a:gd name="connsiteX66" fmla="*/ 152400 w 2933700"/>
                <a:gd name="connsiteY66" fmla="*/ 548685 h 1158285"/>
                <a:gd name="connsiteX67" fmla="*/ 123825 w 2933700"/>
                <a:gd name="connsiteY67" fmla="*/ 482010 h 1158285"/>
                <a:gd name="connsiteX68" fmla="*/ 111919 w 2933700"/>
                <a:gd name="connsiteY68" fmla="*/ 453435 h 1158285"/>
                <a:gd name="connsiteX69" fmla="*/ 66675 w 2933700"/>
                <a:gd name="connsiteY69" fmla="*/ 489153 h 1158285"/>
                <a:gd name="connsiteX70" fmla="*/ 35720 w 2933700"/>
                <a:gd name="connsiteY70" fmla="*/ 567735 h 1158285"/>
                <a:gd name="connsiteX71" fmla="*/ 14288 w 2933700"/>
                <a:gd name="connsiteY71" fmla="*/ 636791 h 1158285"/>
                <a:gd name="connsiteX72" fmla="*/ 0 w 2933700"/>
                <a:gd name="connsiteY72" fmla="*/ 658222 h 1158285"/>
                <a:gd name="connsiteX73" fmla="*/ 7144 w 2933700"/>
                <a:gd name="connsiteY73" fmla="*/ 753472 h 1158285"/>
                <a:gd name="connsiteX74" fmla="*/ 295275 w 2933700"/>
                <a:gd name="connsiteY74" fmla="*/ 893966 h 1158285"/>
                <a:gd name="connsiteX75" fmla="*/ 714375 w 2933700"/>
                <a:gd name="connsiteY75" fmla="*/ 974928 h 1158285"/>
                <a:gd name="connsiteX76" fmla="*/ 878682 w 2933700"/>
                <a:gd name="connsiteY76" fmla="*/ 1046366 h 1158285"/>
                <a:gd name="connsiteX77" fmla="*/ 1521619 w 2933700"/>
                <a:gd name="connsiteY77" fmla="*/ 1093991 h 1158285"/>
                <a:gd name="connsiteX78" fmla="*/ 2052638 w 2933700"/>
                <a:gd name="connsiteY78" fmla="*/ 1158285 h 1158285"/>
                <a:gd name="connsiteX79" fmla="*/ 2407444 w 2933700"/>
                <a:gd name="connsiteY79" fmla="*/ 1055891 h 1158285"/>
                <a:gd name="connsiteX80" fmla="*/ 2624138 w 2933700"/>
                <a:gd name="connsiteY80" fmla="*/ 746328 h 1158285"/>
                <a:gd name="connsiteX81" fmla="*/ 2814638 w 2933700"/>
                <a:gd name="connsiteY81" fmla="*/ 315322 h 1158285"/>
                <a:gd name="connsiteX82" fmla="*/ 2933700 w 2933700"/>
                <a:gd name="connsiteY82" fmla="*/ 86722 h 115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933700" h="1158285">
                  <a:moveTo>
                    <a:pt x="2933700" y="86722"/>
                  </a:moveTo>
                  <a:lnTo>
                    <a:pt x="2897982" y="46241"/>
                  </a:lnTo>
                  <a:cubicBezTo>
                    <a:pt x="2887267" y="36319"/>
                    <a:pt x="2881313" y="33938"/>
                    <a:pt x="2869407" y="27191"/>
                  </a:cubicBezTo>
                  <a:cubicBezTo>
                    <a:pt x="2857501" y="20444"/>
                    <a:pt x="2833688" y="-13290"/>
                    <a:pt x="2826544" y="5760"/>
                  </a:cubicBezTo>
                  <a:lnTo>
                    <a:pt x="2805113" y="62910"/>
                  </a:lnTo>
                  <a:cubicBezTo>
                    <a:pt x="2797572" y="93072"/>
                    <a:pt x="2787650" y="153398"/>
                    <a:pt x="2781300" y="186735"/>
                  </a:cubicBezTo>
                  <a:lnTo>
                    <a:pt x="2762250" y="286747"/>
                  </a:lnTo>
                  <a:lnTo>
                    <a:pt x="2750344" y="334372"/>
                  </a:lnTo>
                  <a:lnTo>
                    <a:pt x="2736057" y="353422"/>
                  </a:lnTo>
                  <a:lnTo>
                    <a:pt x="2655094" y="577260"/>
                  </a:lnTo>
                  <a:lnTo>
                    <a:pt x="2624138" y="615360"/>
                  </a:lnTo>
                  <a:cubicBezTo>
                    <a:pt x="2606279" y="623297"/>
                    <a:pt x="2566591" y="625282"/>
                    <a:pt x="2547938" y="624885"/>
                  </a:cubicBezTo>
                  <a:cubicBezTo>
                    <a:pt x="2529285" y="624488"/>
                    <a:pt x="2519363" y="628853"/>
                    <a:pt x="2512219" y="612978"/>
                  </a:cubicBezTo>
                  <a:lnTo>
                    <a:pt x="2490788" y="565353"/>
                  </a:lnTo>
                  <a:cubicBezTo>
                    <a:pt x="2485629" y="553844"/>
                    <a:pt x="2493963" y="544716"/>
                    <a:pt x="2481263" y="543922"/>
                  </a:cubicBezTo>
                  <a:lnTo>
                    <a:pt x="2443163" y="541541"/>
                  </a:lnTo>
                  <a:cubicBezTo>
                    <a:pt x="2430066" y="548288"/>
                    <a:pt x="2413001" y="558209"/>
                    <a:pt x="2402682" y="584403"/>
                  </a:cubicBezTo>
                  <a:lnTo>
                    <a:pt x="2371725" y="662985"/>
                  </a:lnTo>
                  <a:cubicBezTo>
                    <a:pt x="2361803" y="685210"/>
                    <a:pt x="2346325" y="688384"/>
                    <a:pt x="2343150" y="717753"/>
                  </a:cubicBezTo>
                  <a:lnTo>
                    <a:pt x="2333625" y="805860"/>
                  </a:lnTo>
                  <a:cubicBezTo>
                    <a:pt x="2331641" y="832847"/>
                    <a:pt x="2336800" y="862215"/>
                    <a:pt x="2331244" y="879678"/>
                  </a:cubicBezTo>
                  <a:lnTo>
                    <a:pt x="2314575" y="932066"/>
                  </a:lnTo>
                  <a:cubicBezTo>
                    <a:pt x="2306241" y="952703"/>
                    <a:pt x="2296319" y="984453"/>
                    <a:pt x="2281238" y="1003503"/>
                  </a:cubicBezTo>
                  <a:cubicBezTo>
                    <a:pt x="2266157" y="1022553"/>
                    <a:pt x="2254647" y="1035253"/>
                    <a:pt x="2224088" y="1046366"/>
                  </a:cubicBezTo>
                  <a:cubicBezTo>
                    <a:pt x="2193529" y="1057479"/>
                    <a:pt x="2139157" y="1067003"/>
                    <a:pt x="2097882" y="1070178"/>
                  </a:cubicBezTo>
                  <a:cubicBezTo>
                    <a:pt x="2056607" y="1073353"/>
                    <a:pt x="2007394" y="1065416"/>
                    <a:pt x="1976438" y="1065416"/>
                  </a:cubicBezTo>
                  <a:lnTo>
                    <a:pt x="1883569" y="1065416"/>
                  </a:lnTo>
                  <a:cubicBezTo>
                    <a:pt x="1852613" y="1065416"/>
                    <a:pt x="1820863" y="1057876"/>
                    <a:pt x="1795463" y="1053510"/>
                  </a:cubicBezTo>
                  <a:lnTo>
                    <a:pt x="1731169" y="1039222"/>
                  </a:lnTo>
                  <a:lnTo>
                    <a:pt x="1669257" y="1001122"/>
                  </a:lnTo>
                  <a:lnTo>
                    <a:pt x="1633538" y="910635"/>
                  </a:lnTo>
                  <a:lnTo>
                    <a:pt x="1604963" y="798716"/>
                  </a:lnTo>
                  <a:lnTo>
                    <a:pt x="1595438" y="729660"/>
                  </a:lnTo>
                  <a:cubicBezTo>
                    <a:pt x="1593057" y="707038"/>
                    <a:pt x="1600200" y="703466"/>
                    <a:pt x="1590675" y="662985"/>
                  </a:cubicBezTo>
                  <a:cubicBezTo>
                    <a:pt x="1581150" y="622504"/>
                    <a:pt x="1549797" y="528444"/>
                    <a:pt x="1538288" y="486772"/>
                  </a:cubicBezTo>
                  <a:lnTo>
                    <a:pt x="1521619" y="412953"/>
                  </a:lnTo>
                  <a:cubicBezTo>
                    <a:pt x="1508919" y="400253"/>
                    <a:pt x="1470026" y="394697"/>
                    <a:pt x="1462088" y="410572"/>
                  </a:cubicBezTo>
                  <a:lnTo>
                    <a:pt x="1438275" y="458197"/>
                  </a:lnTo>
                  <a:cubicBezTo>
                    <a:pt x="1431131" y="472881"/>
                    <a:pt x="1433512" y="453434"/>
                    <a:pt x="1419225" y="498678"/>
                  </a:cubicBezTo>
                  <a:lnTo>
                    <a:pt x="1376363" y="634410"/>
                  </a:lnTo>
                  <a:cubicBezTo>
                    <a:pt x="1362076" y="679654"/>
                    <a:pt x="1350566" y="669334"/>
                    <a:pt x="1333500" y="689178"/>
                  </a:cubicBezTo>
                  <a:lnTo>
                    <a:pt x="1273969" y="753472"/>
                  </a:lnTo>
                  <a:cubicBezTo>
                    <a:pt x="1254125" y="774903"/>
                    <a:pt x="1239838" y="840388"/>
                    <a:pt x="1226344" y="867772"/>
                  </a:cubicBezTo>
                  <a:lnTo>
                    <a:pt x="1193007" y="917778"/>
                  </a:lnTo>
                  <a:lnTo>
                    <a:pt x="1171575" y="974928"/>
                  </a:lnTo>
                  <a:lnTo>
                    <a:pt x="1166813" y="1039222"/>
                  </a:lnTo>
                  <a:lnTo>
                    <a:pt x="1052513" y="1065416"/>
                  </a:lnTo>
                  <a:lnTo>
                    <a:pt x="1007269" y="1048747"/>
                  </a:lnTo>
                  <a:lnTo>
                    <a:pt x="992982" y="953497"/>
                  </a:lnTo>
                  <a:cubicBezTo>
                    <a:pt x="982266" y="918175"/>
                    <a:pt x="958056" y="876900"/>
                    <a:pt x="942975" y="836816"/>
                  </a:cubicBezTo>
                  <a:cubicBezTo>
                    <a:pt x="927894" y="796732"/>
                    <a:pt x="919163" y="759822"/>
                    <a:pt x="902494" y="712991"/>
                  </a:cubicBezTo>
                  <a:lnTo>
                    <a:pt x="852488" y="572497"/>
                  </a:lnTo>
                  <a:cubicBezTo>
                    <a:pt x="835819" y="525666"/>
                    <a:pt x="825500" y="504632"/>
                    <a:pt x="816769" y="482010"/>
                  </a:cubicBezTo>
                  <a:cubicBezTo>
                    <a:pt x="808038" y="459388"/>
                    <a:pt x="821531" y="446688"/>
                    <a:pt x="800100" y="436766"/>
                  </a:cubicBezTo>
                  <a:cubicBezTo>
                    <a:pt x="778669" y="426844"/>
                    <a:pt x="707232" y="435973"/>
                    <a:pt x="688182" y="422479"/>
                  </a:cubicBezTo>
                  <a:cubicBezTo>
                    <a:pt x="669132" y="408985"/>
                    <a:pt x="624285" y="372076"/>
                    <a:pt x="600075" y="370091"/>
                  </a:cubicBezTo>
                  <a:cubicBezTo>
                    <a:pt x="575866" y="368107"/>
                    <a:pt x="556419" y="398666"/>
                    <a:pt x="542925" y="410572"/>
                  </a:cubicBezTo>
                  <a:cubicBezTo>
                    <a:pt x="529431" y="422478"/>
                    <a:pt x="538162" y="435178"/>
                    <a:pt x="519112" y="441528"/>
                  </a:cubicBezTo>
                  <a:cubicBezTo>
                    <a:pt x="500062" y="447878"/>
                    <a:pt x="449659" y="447481"/>
                    <a:pt x="428625" y="448672"/>
                  </a:cubicBezTo>
                  <a:cubicBezTo>
                    <a:pt x="407591" y="449863"/>
                    <a:pt x="404813" y="448672"/>
                    <a:pt x="392907" y="448672"/>
                  </a:cubicBezTo>
                  <a:cubicBezTo>
                    <a:pt x="379810" y="452244"/>
                    <a:pt x="365125" y="433590"/>
                    <a:pt x="350044" y="470103"/>
                  </a:cubicBezTo>
                  <a:lnTo>
                    <a:pt x="304800" y="579641"/>
                  </a:lnTo>
                  <a:cubicBezTo>
                    <a:pt x="289322" y="610994"/>
                    <a:pt x="267097" y="639966"/>
                    <a:pt x="257175" y="658222"/>
                  </a:cubicBezTo>
                  <a:cubicBezTo>
                    <a:pt x="247253" y="676478"/>
                    <a:pt x="250031" y="683225"/>
                    <a:pt x="245269" y="689178"/>
                  </a:cubicBezTo>
                  <a:cubicBezTo>
                    <a:pt x="240507" y="695131"/>
                    <a:pt x="236537" y="701085"/>
                    <a:pt x="228600" y="693941"/>
                  </a:cubicBezTo>
                  <a:cubicBezTo>
                    <a:pt x="220663" y="686797"/>
                    <a:pt x="212725" y="678860"/>
                    <a:pt x="197644" y="646316"/>
                  </a:cubicBezTo>
                  <a:lnTo>
                    <a:pt x="152400" y="548685"/>
                  </a:lnTo>
                  <a:cubicBezTo>
                    <a:pt x="140097" y="521301"/>
                    <a:pt x="127794" y="491535"/>
                    <a:pt x="123825" y="482010"/>
                  </a:cubicBezTo>
                  <a:lnTo>
                    <a:pt x="111919" y="453435"/>
                  </a:lnTo>
                  <a:cubicBezTo>
                    <a:pt x="107950" y="443910"/>
                    <a:pt x="76994" y="468516"/>
                    <a:pt x="66675" y="489153"/>
                  </a:cubicBezTo>
                  <a:lnTo>
                    <a:pt x="35720" y="567735"/>
                  </a:lnTo>
                  <a:cubicBezTo>
                    <a:pt x="30164" y="597104"/>
                    <a:pt x="22623" y="623297"/>
                    <a:pt x="14288" y="636791"/>
                  </a:cubicBezTo>
                  <a:lnTo>
                    <a:pt x="0" y="658222"/>
                  </a:lnTo>
                  <a:lnTo>
                    <a:pt x="7144" y="753472"/>
                  </a:lnTo>
                  <a:lnTo>
                    <a:pt x="295275" y="893966"/>
                  </a:lnTo>
                  <a:lnTo>
                    <a:pt x="714375" y="974928"/>
                  </a:lnTo>
                  <a:lnTo>
                    <a:pt x="878682" y="1046366"/>
                  </a:lnTo>
                  <a:lnTo>
                    <a:pt x="1521619" y="1093991"/>
                  </a:lnTo>
                  <a:lnTo>
                    <a:pt x="2052638" y="1158285"/>
                  </a:lnTo>
                  <a:lnTo>
                    <a:pt x="2407444" y="1055891"/>
                  </a:lnTo>
                  <a:lnTo>
                    <a:pt x="2624138" y="746328"/>
                  </a:lnTo>
                  <a:lnTo>
                    <a:pt x="2814638" y="315322"/>
                  </a:lnTo>
                  <a:lnTo>
                    <a:pt x="2933700" y="86722"/>
                  </a:lnTo>
                  <a:close/>
                </a:path>
              </a:pathLst>
            </a:custGeom>
            <a:pattFill prst="pct5">
              <a:fgClr>
                <a:schemeClr val="bg1"/>
              </a:fgClr>
              <a:bgClr>
                <a:srgbClr val="FFC000"/>
              </a:bgClr>
            </a:patt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E39C5FA-5FF6-4B12-A2B5-B144737EAA00}"/>
                </a:ext>
              </a:extLst>
            </p:cNvPr>
            <p:cNvSpPr/>
            <p:nvPr/>
          </p:nvSpPr>
          <p:spPr>
            <a:xfrm>
              <a:off x="5211512" y="2465385"/>
              <a:ext cx="2661661" cy="716150"/>
            </a:xfrm>
            <a:custGeom>
              <a:avLst/>
              <a:gdLst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28637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28637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28637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28637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28637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2656 w 2650331"/>
                <a:gd name="connsiteY14" fmla="*/ 521493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61950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76237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76237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76237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76237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76438 w 2650331"/>
                <a:gd name="connsiteY22" fmla="*/ 621506 h 631031"/>
                <a:gd name="connsiteX23" fmla="*/ 1955006 w 2650331"/>
                <a:gd name="connsiteY23" fmla="*/ 616743 h 631031"/>
                <a:gd name="connsiteX24" fmla="*/ 1955006 w 2650331"/>
                <a:gd name="connsiteY24" fmla="*/ 616743 h 631031"/>
                <a:gd name="connsiteX25" fmla="*/ 1764506 w 2650331"/>
                <a:gd name="connsiteY25" fmla="*/ 578643 h 631031"/>
                <a:gd name="connsiteX26" fmla="*/ 1671638 w 2650331"/>
                <a:gd name="connsiteY26" fmla="*/ 573881 h 631031"/>
                <a:gd name="connsiteX27" fmla="*/ 1604963 w 2650331"/>
                <a:gd name="connsiteY27" fmla="*/ 557212 h 631031"/>
                <a:gd name="connsiteX28" fmla="*/ 1504950 w 2650331"/>
                <a:gd name="connsiteY28" fmla="*/ 554831 h 631031"/>
                <a:gd name="connsiteX29" fmla="*/ 1395413 w 2650331"/>
                <a:gd name="connsiteY29" fmla="*/ 576262 h 631031"/>
                <a:gd name="connsiteX30" fmla="*/ 1297781 w 2650331"/>
                <a:gd name="connsiteY30" fmla="*/ 547687 h 631031"/>
                <a:gd name="connsiteX31" fmla="*/ 1193006 w 2650331"/>
                <a:gd name="connsiteY31" fmla="*/ 561975 h 631031"/>
                <a:gd name="connsiteX32" fmla="*/ 1092994 w 2650331"/>
                <a:gd name="connsiteY32" fmla="*/ 521493 h 631031"/>
                <a:gd name="connsiteX33" fmla="*/ 1002506 w 2650331"/>
                <a:gd name="connsiteY33" fmla="*/ 454818 h 631031"/>
                <a:gd name="connsiteX34" fmla="*/ 902494 w 2650331"/>
                <a:gd name="connsiteY34" fmla="*/ 447675 h 631031"/>
                <a:gd name="connsiteX35" fmla="*/ 747713 w 2650331"/>
                <a:gd name="connsiteY35" fmla="*/ 376237 h 631031"/>
                <a:gd name="connsiteX36" fmla="*/ 538163 w 2650331"/>
                <a:gd name="connsiteY36" fmla="*/ 404812 h 631031"/>
                <a:gd name="connsiteX37" fmla="*/ 423863 w 2650331"/>
                <a:gd name="connsiteY37" fmla="*/ 381000 h 631031"/>
                <a:gd name="connsiteX38" fmla="*/ 354806 w 2650331"/>
                <a:gd name="connsiteY38" fmla="*/ 333375 h 631031"/>
                <a:gd name="connsiteX39" fmla="*/ 290513 w 2650331"/>
                <a:gd name="connsiteY39" fmla="*/ 280987 h 631031"/>
                <a:gd name="connsiteX40" fmla="*/ 111919 w 2650331"/>
                <a:gd name="connsiteY40" fmla="*/ 183356 h 631031"/>
                <a:gd name="connsiteX41" fmla="*/ 0 w 2650331"/>
                <a:gd name="connsiteY41" fmla="*/ 0 h 631031"/>
                <a:gd name="connsiteX0" fmla="*/ 0 w 2650331"/>
                <a:gd name="connsiteY0" fmla="*/ 0 h 631031"/>
                <a:gd name="connsiteX1" fmla="*/ 114300 w 2650331"/>
                <a:gd name="connsiteY1" fmla="*/ 7143 h 631031"/>
                <a:gd name="connsiteX2" fmla="*/ 190500 w 2650331"/>
                <a:gd name="connsiteY2" fmla="*/ 159543 h 631031"/>
                <a:gd name="connsiteX3" fmla="*/ 242888 w 2650331"/>
                <a:gd name="connsiteY3" fmla="*/ 142875 h 631031"/>
                <a:gd name="connsiteX4" fmla="*/ 276225 w 2650331"/>
                <a:gd name="connsiteY4" fmla="*/ 95250 h 631031"/>
                <a:gd name="connsiteX5" fmla="*/ 514350 w 2650331"/>
                <a:gd name="connsiteY5" fmla="*/ 226218 h 631031"/>
                <a:gd name="connsiteX6" fmla="*/ 809625 w 2650331"/>
                <a:gd name="connsiteY6" fmla="*/ 288131 h 631031"/>
                <a:gd name="connsiteX7" fmla="*/ 1009650 w 2650331"/>
                <a:gd name="connsiteY7" fmla="*/ 352425 h 631031"/>
                <a:gd name="connsiteX8" fmla="*/ 1281113 w 2650331"/>
                <a:gd name="connsiteY8" fmla="*/ 409575 h 631031"/>
                <a:gd name="connsiteX9" fmla="*/ 1331119 w 2650331"/>
                <a:gd name="connsiteY9" fmla="*/ 469106 h 631031"/>
                <a:gd name="connsiteX10" fmla="*/ 1407319 w 2650331"/>
                <a:gd name="connsiteY10" fmla="*/ 440531 h 631031"/>
                <a:gd name="connsiteX11" fmla="*/ 1438275 w 2650331"/>
                <a:gd name="connsiteY11" fmla="*/ 421481 h 631031"/>
                <a:gd name="connsiteX12" fmla="*/ 1800225 w 2650331"/>
                <a:gd name="connsiteY12" fmla="*/ 478631 h 631031"/>
                <a:gd name="connsiteX13" fmla="*/ 2014538 w 2650331"/>
                <a:gd name="connsiteY13" fmla="*/ 504825 h 631031"/>
                <a:gd name="connsiteX14" fmla="*/ 2209800 w 2650331"/>
                <a:gd name="connsiteY14" fmla="*/ 538162 h 631031"/>
                <a:gd name="connsiteX15" fmla="*/ 2431256 w 2650331"/>
                <a:gd name="connsiteY15" fmla="*/ 523875 h 631031"/>
                <a:gd name="connsiteX16" fmla="*/ 2640806 w 2650331"/>
                <a:gd name="connsiteY16" fmla="*/ 481012 h 631031"/>
                <a:gd name="connsiteX17" fmla="*/ 2650331 w 2650331"/>
                <a:gd name="connsiteY17" fmla="*/ 507206 h 631031"/>
                <a:gd name="connsiteX18" fmla="*/ 2469356 w 2650331"/>
                <a:gd name="connsiteY18" fmla="*/ 600075 h 631031"/>
                <a:gd name="connsiteX19" fmla="*/ 2278856 w 2650331"/>
                <a:gd name="connsiteY19" fmla="*/ 590550 h 631031"/>
                <a:gd name="connsiteX20" fmla="*/ 2166938 w 2650331"/>
                <a:gd name="connsiteY20" fmla="*/ 623887 h 631031"/>
                <a:gd name="connsiteX21" fmla="*/ 2012156 w 2650331"/>
                <a:gd name="connsiteY21" fmla="*/ 631031 h 631031"/>
                <a:gd name="connsiteX22" fmla="*/ 1955006 w 2650331"/>
                <a:gd name="connsiteY22" fmla="*/ 616743 h 631031"/>
                <a:gd name="connsiteX23" fmla="*/ 1955006 w 2650331"/>
                <a:gd name="connsiteY23" fmla="*/ 616743 h 631031"/>
                <a:gd name="connsiteX24" fmla="*/ 1764506 w 2650331"/>
                <a:gd name="connsiteY24" fmla="*/ 578643 h 631031"/>
                <a:gd name="connsiteX25" fmla="*/ 1671638 w 2650331"/>
                <a:gd name="connsiteY25" fmla="*/ 573881 h 631031"/>
                <a:gd name="connsiteX26" fmla="*/ 1604963 w 2650331"/>
                <a:gd name="connsiteY26" fmla="*/ 557212 h 631031"/>
                <a:gd name="connsiteX27" fmla="*/ 1504950 w 2650331"/>
                <a:gd name="connsiteY27" fmla="*/ 554831 h 631031"/>
                <a:gd name="connsiteX28" fmla="*/ 1395413 w 2650331"/>
                <a:gd name="connsiteY28" fmla="*/ 576262 h 631031"/>
                <a:gd name="connsiteX29" fmla="*/ 1297781 w 2650331"/>
                <a:gd name="connsiteY29" fmla="*/ 547687 h 631031"/>
                <a:gd name="connsiteX30" fmla="*/ 1193006 w 2650331"/>
                <a:gd name="connsiteY30" fmla="*/ 561975 h 631031"/>
                <a:gd name="connsiteX31" fmla="*/ 1092994 w 2650331"/>
                <a:gd name="connsiteY31" fmla="*/ 521493 h 631031"/>
                <a:gd name="connsiteX32" fmla="*/ 1002506 w 2650331"/>
                <a:gd name="connsiteY32" fmla="*/ 454818 h 631031"/>
                <a:gd name="connsiteX33" fmla="*/ 902494 w 2650331"/>
                <a:gd name="connsiteY33" fmla="*/ 447675 h 631031"/>
                <a:gd name="connsiteX34" fmla="*/ 747713 w 2650331"/>
                <a:gd name="connsiteY34" fmla="*/ 376237 h 631031"/>
                <a:gd name="connsiteX35" fmla="*/ 538163 w 2650331"/>
                <a:gd name="connsiteY35" fmla="*/ 404812 h 631031"/>
                <a:gd name="connsiteX36" fmla="*/ 423863 w 2650331"/>
                <a:gd name="connsiteY36" fmla="*/ 381000 h 631031"/>
                <a:gd name="connsiteX37" fmla="*/ 354806 w 2650331"/>
                <a:gd name="connsiteY37" fmla="*/ 333375 h 631031"/>
                <a:gd name="connsiteX38" fmla="*/ 290513 w 2650331"/>
                <a:gd name="connsiteY38" fmla="*/ 280987 h 631031"/>
                <a:gd name="connsiteX39" fmla="*/ 111919 w 2650331"/>
                <a:gd name="connsiteY39" fmla="*/ 183356 h 631031"/>
                <a:gd name="connsiteX40" fmla="*/ 0 w 2650331"/>
                <a:gd name="connsiteY40" fmla="*/ 0 h 631031"/>
                <a:gd name="connsiteX0" fmla="*/ 0 w 2650331"/>
                <a:gd name="connsiteY0" fmla="*/ 0 h 631393"/>
                <a:gd name="connsiteX1" fmla="*/ 114300 w 2650331"/>
                <a:gd name="connsiteY1" fmla="*/ 7143 h 631393"/>
                <a:gd name="connsiteX2" fmla="*/ 190500 w 2650331"/>
                <a:gd name="connsiteY2" fmla="*/ 159543 h 631393"/>
                <a:gd name="connsiteX3" fmla="*/ 242888 w 2650331"/>
                <a:gd name="connsiteY3" fmla="*/ 142875 h 631393"/>
                <a:gd name="connsiteX4" fmla="*/ 276225 w 2650331"/>
                <a:gd name="connsiteY4" fmla="*/ 95250 h 631393"/>
                <a:gd name="connsiteX5" fmla="*/ 514350 w 2650331"/>
                <a:gd name="connsiteY5" fmla="*/ 226218 h 631393"/>
                <a:gd name="connsiteX6" fmla="*/ 809625 w 2650331"/>
                <a:gd name="connsiteY6" fmla="*/ 288131 h 631393"/>
                <a:gd name="connsiteX7" fmla="*/ 1009650 w 2650331"/>
                <a:gd name="connsiteY7" fmla="*/ 352425 h 631393"/>
                <a:gd name="connsiteX8" fmla="*/ 1281113 w 2650331"/>
                <a:gd name="connsiteY8" fmla="*/ 409575 h 631393"/>
                <a:gd name="connsiteX9" fmla="*/ 1331119 w 2650331"/>
                <a:gd name="connsiteY9" fmla="*/ 469106 h 631393"/>
                <a:gd name="connsiteX10" fmla="*/ 1407319 w 2650331"/>
                <a:gd name="connsiteY10" fmla="*/ 440531 h 631393"/>
                <a:gd name="connsiteX11" fmla="*/ 1438275 w 2650331"/>
                <a:gd name="connsiteY11" fmla="*/ 421481 h 631393"/>
                <a:gd name="connsiteX12" fmla="*/ 1800225 w 2650331"/>
                <a:gd name="connsiteY12" fmla="*/ 478631 h 631393"/>
                <a:gd name="connsiteX13" fmla="*/ 2014538 w 2650331"/>
                <a:gd name="connsiteY13" fmla="*/ 504825 h 631393"/>
                <a:gd name="connsiteX14" fmla="*/ 2209800 w 2650331"/>
                <a:gd name="connsiteY14" fmla="*/ 538162 h 631393"/>
                <a:gd name="connsiteX15" fmla="*/ 2431256 w 2650331"/>
                <a:gd name="connsiteY15" fmla="*/ 523875 h 631393"/>
                <a:gd name="connsiteX16" fmla="*/ 2640806 w 2650331"/>
                <a:gd name="connsiteY16" fmla="*/ 481012 h 631393"/>
                <a:gd name="connsiteX17" fmla="*/ 2650331 w 2650331"/>
                <a:gd name="connsiteY17" fmla="*/ 507206 h 631393"/>
                <a:gd name="connsiteX18" fmla="*/ 2469356 w 2650331"/>
                <a:gd name="connsiteY18" fmla="*/ 600075 h 631393"/>
                <a:gd name="connsiteX19" fmla="*/ 2278856 w 2650331"/>
                <a:gd name="connsiteY19" fmla="*/ 590550 h 631393"/>
                <a:gd name="connsiteX20" fmla="*/ 2166938 w 2650331"/>
                <a:gd name="connsiteY20" fmla="*/ 623887 h 631393"/>
                <a:gd name="connsiteX21" fmla="*/ 2012156 w 2650331"/>
                <a:gd name="connsiteY21" fmla="*/ 631031 h 631393"/>
                <a:gd name="connsiteX22" fmla="*/ 1955006 w 2650331"/>
                <a:gd name="connsiteY22" fmla="*/ 616743 h 631393"/>
                <a:gd name="connsiteX23" fmla="*/ 1955006 w 2650331"/>
                <a:gd name="connsiteY23" fmla="*/ 616743 h 631393"/>
                <a:gd name="connsiteX24" fmla="*/ 1764506 w 2650331"/>
                <a:gd name="connsiteY24" fmla="*/ 578643 h 631393"/>
                <a:gd name="connsiteX25" fmla="*/ 1671638 w 2650331"/>
                <a:gd name="connsiteY25" fmla="*/ 573881 h 631393"/>
                <a:gd name="connsiteX26" fmla="*/ 1604963 w 2650331"/>
                <a:gd name="connsiteY26" fmla="*/ 557212 h 631393"/>
                <a:gd name="connsiteX27" fmla="*/ 1504950 w 2650331"/>
                <a:gd name="connsiteY27" fmla="*/ 554831 h 631393"/>
                <a:gd name="connsiteX28" fmla="*/ 1395413 w 2650331"/>
                <a:gd name="connsiteY28" fmla="*/ 576262 h 631393"/>
                <a:gd name="connsiteX29" fmla="*/ 1297781 w 2650331"/>
                <a:gd name="connsiteY29" fmla="*/ 547687 h 631393"/>
                <a:gd name="connsiteX30" fmla="*/ 1193006 w 2650331"/>
                <a:gd name="connsiteY30" fmla="*/ 561975 h 631393"/>
                <a:gd name="connsiteX31" fmla="*/ 1092994 w 2650331"/>
                <a:gd name="connsiteY31" fmla="*/ 521493 h 631393"/>
                <a:gd name="connsiteX32" fmla="*/ 1002506 w 2650331"/>
                <a:gd name="connsiteY32" fmla="*/ 454818 h 631393"/>
                <a:gd name="connsiteX33" fmla="*/ 902494 w 2650331"/>
                <a:gd name="connsiteY33" fmla="*/ 447675 h 631393"/>
                <a:gd name="connsiteX34" fmla="*/ 747713 w 2650331"/>
                <a:gd name="connsiteY34" fmla="*/ 376237 h 631393"/>
                <a:gd name="connsiteX35" fmla="*/ 538163 w 2650331"/>
                <a:gd name="connsiteY35" fmla="*/ 404812 h 631393"/>
                <a:gd name="connsiteX36" fmla="*/ 423863 w 2650331"/>
                <a:gd name="connsiteY36" fmla="*/ 381000 h 631393"/>
                <a:gd name="connsiteX37" fmla="*/ 354806 w 2650331"/>
                <a:gd name="connsiteY37" fmla="*/ 333375 h 631393"/>
                <a:gd name="connsiteX38" fmla="*/ 290513 w 2650331"/>
                <a:gd name="connsiteY38" fmla="*/ 280987 h 631393"/>
                <a:gd name="connsiteX39" fmla="*/ 111919 w 2650331"/>
                <a:gd name="connsiteY39" fmla="*/ 183356 h 631393"/>
                <a:gd name="connsiteX40" fmla="*/ 0 w 2650331"/>
                <a:gd name="connsiteY40" fmla="*/ 0 h 631393"/>
                <a:gd name="connsiteX0" fmla="*/ 0 w 2650331"/>
                <a:gd name="connsiteY0" fmla="*/ 0 h 657262"/>
                <a:gd name="connsiteX1" fmla="*/ 114300 w 2650331"/>
                <a:gd name="connsiteY1" fmla="*/ 7143 h 657262"/>
                <a:gd name="connsiteX2" fmla="*/ 190500 w 2650331"/>
                <a:gd name="connsiteY2" fmla="*/ 159543 h 657262"/>
                <a:gd name="connsiteX3" fmla="*/ 242888 w 2650331"/>
                <a:gd name="connsiteY3" fmla="*/ 142875 h 657262"/>
                <a:gd name="connsiteX4" fmla="*/ 276225 w 2650331"/>
                <a:gd name="connsiteY4" fmla="*/ 95250 h 657262"/>
                <a:gd name="connsiteX5" fmla="*/ 514350 w 2650331"/>
                <a:gd name="connsiteY5" fmla="*/ 226218 h 657262"/>
                <a:gd name="connsiteX6" fmla="*/ 809625 w 2650331"/>
                <a:gd name="connsiteY6" fmla="*/ 288131 h 657262"/>
                <a:gd name="connsiteX7" fmla="*/ 1009650 w 2650331"/>
                <a:gd name="connsiteY7" fmla="*/ 352425 h 657262"/>
                <a:gd name="connsiteX8" fmla="*/ 1281113 w 2650331"/>
                <a:gd name="connsiteY8" fmla="*/ 409575 h 657262"/>
                <a:gd name="connsiteX9" fmla="*/ 1331119 w 2650331"/>
                <a:gd name="connsiteY9" fmla="*/ 469106 h 657262"/>
                <a:gd name="connsiteX10" fmla="*/ 1407319 w 2650331"/>
                <a:gd name="connsiteY10" fmla="*/ 440531 h 657262"/>
                <a:gd name="connsiteX11" fmla="*/ 1438275 w 2650331"/>
                <a:gd name="connsiteY11" fmla="*/ 421481 h 657262"/>
                <a:gd name="connsiteX12" fmla="*/ 1800225 w 2650331"/>
                <a:gd name="connsiteY12" fmla="*/ 478631 h 657262"/>
                <a:gd name="connsiteX13" fmla="*/ 2014538 w 2650331"/>
                <a:gd name="connsiteY13" fmla="*/ 504825 h 657262"/>
                <a:gd name="connsiteX14" fmla="*/ 2209800 w 2650331"/>
                <a:gd name="connsiteY14" fmla="*/ 538162 h 657262"/>
                <a:gd name="connsiteX15" fmla="*/ 2431256 w 2650331"/>
                <a:gd name="connsiteY15" fmla="*/ 523875 h 657262"/>
                <a:gd name="connsiteX16" fmla="*/ 2640806 w 2650331"/>
                <a:gd name="connsiteY16" fmla="*/ 481012 h 657262"/>
                <a:gd name="connsiteX17" fmla="*/ 2650331 w 2650331"/>
                <a:gd name="connsiteY17" fmla="*/ 507206 h 657262"/>
                <a:gd name="connsiteX18" fmla="*/ 2469356 w 2650331"/>
                <a:gd name="connsiteY18" fmla="*/ 600075 h 657262"/>
                <a:gd name="connsiteX19" fmla="*/ 2278856 w 2650331"/>
                <a:gd name="connsiteY19" fmla="*/ 590550 h 657262"/>
                <a:gd name="connsiteX20" fmla="*/ 2166938 w 2650331"/>
                <a:gd name="connsiteY20" fmla="*/ 623887 h 657262"/>
                <a:gd name="connsiteX21" fmla="*/ 2021681 w 2650331"/>
                <a:gd name="connsiteY21" fmla="*/ 657225 h 657262"/>
                <a:gd name="connsiteX22" fmla="*/ 1955006 w 2650331"/>
                <a:gd name="connsiteY22" fmla="*/ 616743 h 657262"/>
                <a:gd name="connsiteX23" fmla="*/ 1955006 w 2650331"/>
                <a:gd name="connsiteY23" fmla="*/ 616743 h 657262"/>
                <a:gd name="connsiteX24" fmla="*/ 1764506 w 2650331"/>
                <a:gd name="connsiteY24" fmla="*/ 578643 h 657262"/>
                <a:gd name="connsiteX25" fmla="*/ 1671638 w 2650331"/>
                <a:gd name="connsiteY25" fmla="*/ 573881 h 657262"/>
                <a:gd name="connsiteX26" fmla="*/ 1604963 w 2650331"/>
                <a:gd name="connsiteY26" fmla="*/ 557212 h 657262"/>
                <a:gd name="connsiteX27" fmla="*/ 1504950 w 2650331"/>
                <a:gd name="connsiteY27" fmla="*/ 554831 h 657262"/>
                <a:gd name="connsiteX28" fmla="*/ 1395413 w 2650331"/>
                <a:gd name="connsiteY28" fmla="*/ 576262 h 657262"/>
                <a:gd name="connsiteX29" fmla="*/ 1297781 w 2650331"/>
                <a:gd name="connsiteY29" fmla="*/ 547687 h 657262"/>
                <a:gd name="connsiteX30" fmla="*/ 1193006 w 2650331"/>
                <a:gd name="connsiteY30" fmla="*/ 561975 h 657262"/>
                <a:gd name="connsiteX31" fmla="*/ 1092994 w 2650331"/>
                <a:gd name="connsiteY31" fmla="*/ 521493 h 657262"/>
                <a:gd name="connsiteX32" fmla="*/ 1002506 w 2650331"/>
                <a:gd name="connsiteY32" fmla="*/ 454818 h 657262"/>
                <a:gd name="connsiteX33" fmla="*/ 902494 w 2650331"/>
                <a:gd name="connsiteY33" fmla="*/ 447675 h 657262"/>
                <a:gd name="connsiteX34" fmla="*/ 747713 w 2650331"/>
                <a:gd name="connsiteY34" fmla="*/ 376237 h 657262"/>
                <a:gd name="connsiteX35" fmla="*/ 538163 w 2650331"/>
                <a:gd name="connsiteY35" fmla="*/ 404812 h 657262"/>
                <a:gd name="connsiteX36" fmla="*/ 423863 w 2650331"/>
                <a:gd name="connsiteY36" fmla="*/ 381000 h 657262"/>
                <a:gd name="connsiteX37" fmla="*/ 354806 w 2650331"/>
                <a:gd name="connsiteY37" fmla="*/ 333375 h 657262"/>
                <a:gd name="connsiteX38" fmla="*/ 290513 w 2650331"/>
                <a:gd name="connsiteY38" fmla="*/ 280987 h 657262"/>
                <a:gd name="connsiteX39" fmla="*/ 111919 w 2650331"/>
                <a:gd name="connsiteY39" fmla="*/ 183356 h 657262"/>
                <a:gd name="connsiteX40" fmla="*/ 0 w 2650331"/>
                <a:gd name="connsiteY40" fmla="*/ 0 h 657262"/>
                <a:gd name="connsiteX0" fmla="*/ 0 w 2650331"/>
                <a:gd name="connsiteY0" fmla="*/ 0 h 657268"/>
                <a:gd name="connsiteX1" fmla="*/ 114300 w 2650331"/>
                <a:gd name="connsiteY1" fmla="*/ 7143 h 657268"/>
                <a:gd name="connsiteX2" fmla="*/ 190500 w 2650331"/>
                <a:gd name="connsiteY2" fmla="*/ 159543 h 657268"/>
                <a:gd name="connsiteX3" fmla="*/ 242888 w 2650331"/>
                <a:gd name="connsiteY3" fmla="*/ 142875 h 657268"/>
                <a:gd name="connsiteX4" fmla="*/ 276225 w 2650331"/>
                <a:gd name="connsiteY4" fmla="*/ 95250 h 657268"/>
                <a:gd name="connsiteX5" fmla="*/ 514350 w 2650331"/>
                <a:gd name="connsiteY5" fmla="*/ 226218 h 657268"/>
                <a:gd name="connsiteX6" fmla="*/ 809625 w 2650331"/>
                <a:gd name="connsiteY6" fmla="*/ 288131 h 657268"/>
                <a:gd name="connsiteX7" fmla="*/ 1009650 w 2650331"/>
                <a:gd name="connsiteY7" fmla="*/ 352425 h 657268"/>
                <a:gd name="connsiteX8" fmla="*/ 1281113 w 2650331"/>
                <a:gd name="connsiteY8" fmla="*/ 409575 h 657268"/>
                <a:gd name="connsiteX9" fmla="*/ 1331119 w 2650331"/>
                <a:gd name="connsiteY9" fmla="*/ 469106 h 657268"/>
                <a:gd name="connsiteX10" fmla="*/ 1407319 w 2650331"/>
                <a:gd name="connsiteY10" fmla="*/ 440531 h 657268"/>
                <a:gd name="connsiteX11" fmla="*/ 1438275 w 2650331"/>
                <a:gd name="connsiteY11" fmla="*/ 421481 h 657268"/>
                <a:gd name="connsiteX12" fmla="*/ 1800225 w 2650331"/>
                <a:gd name="connsiteY12" fmla="*/ 478631 h 657268"/>
                <a:gd name="connsiteX13" fmla="*/ 2014538 w 2650331"/>
                <a:gd name="connsiteY13" fmla="*/ 504825 h 657268"/>
                <a:gd name="connsiteX14" fmla="*/ 2209800 w 2650331"/>
                <a:gd name="connsiteY14" fmla="*/ 538162 h 657268"/>
                <a:gd name="connsiteX15" fmla="*/ 2431256 w 2650331"/>
                <a:gd name="connsiteY15" fmla="*/ 523875 h 657268"/>
                <a:gd name="connsiteX16" fmla="*/ 2640806 w 2650331"/>
                <a:gd name="connsiteY16" fmla="*/ 481012 h 657268"/>
                <a:gd name="connsiteX17" fmla="*/ 2650331 w 2650331"/>
                <a:gd name="connsiteY17" fmla="*/ 507206 h 657268"/>
                <a:gd name="connsiteX18" fmla="*/ 2469356 w 2650331"/>
                <a:gd name="connsiteY18" fmla="*/ 600075 h 657268"/>
                <a:gd name="connsiteX19" fmla="*/ 2278856 w 2650331"/>
                <a:gd name="connsiteY19" fmla="*/ 590550 h 657268"/>
                <a:gd name="connsiteX20" fmla="*/ 2166938 w 2650331"/>
                <a:gd name="connsiteY20" fmla="*/ 623887 h 657268"/>
                <a:gd name="connsiteX21" fmla="*/ 2021681 w 2650331"/>
                <a:gd name="connsiteY21" fmla="*/ 657225 h 657268"/>
                <a:gd name="connsiteX22" fmla="*/ 1955006 w 2650331"/>
                <a:gd name="connsiteY22" fmla="*/ 616743 h 657268"/>
                <a:gd name="connsiteX23" fmla="*/ 1955006 w 2650331"/>
                <a:gd name="connsiteY23" fmla="*/ 616743 h 657268"/>
                <a:gd name="connsiteX24" fmla="*/ 1764506 w 2650331"/>
                <a:gd name="connsiteY24" fmla="*/ 578643 h 657268"/>
                <a:gd name="connsiteX25" fmla="*/ 1671638 w 2650331"/>
                <a:gd name="connsiteY25" fmla="*/ 573881 h 657268"/>
                <a:gd name="connsiteX26" fmla="*/ 1604963 w 2650331"/>
                <a:gd name="connsiteY26" fmla="*/ 557212 h 657268"/>
                <a:gd name="connsiteX27" fmla="*/ 1504950 w 2650331"/>
                <a:gd name="connsiteY27" fmla="*/ 554831 h 657268"/>
                <a:gd name="connsiteX28" fmla="*/ 1395413 w 2650331"/>
                <a:gd name="connsiteY28" fmla="*/ 576262 h 657268"/>
                <a:gd name="connsiteX29" fmla="*/ 1297781 w 2650331"/>
                <a:gd name="connsiteY29" fmla="*/ 547687 h 657268"/>
                <a:gd name="connsiteX30" fmla="*/ 1193006 w 2650331"/>
                <a:gd name="connsiteY30" fmla="*/ 561975 h 657268"/>
                <a:gd name="connsiteX31" fmla="*/ 1092994 w 2650331"/>
                <a:gd name="connsiteY31" fmla="*/ 521493 h 657268"/>
                <a:gd name="connsiteX32" fmla="*/ 1002506 w 2650331"/>
                <a:gd name="connsiteY32" fmla="*/ 454818 h 657268"/>
                <a:gd name="connsiteX33" fmla="*/ 902494 w 2650331"/>
                <a:gd name="connsiteY33" fmla="*/ 447675 h 657268"/>
                <a:gd name="connsiteX34" fmla="*/ 747713 w 2650331"/>
                <a:gd name="connsiteY34" fmla="*/ 376237 h 657268"/>
                <a:gd name="connsiteX35" fmla="*/ 538163 w 2650331"/>
                <a:gd name="connsiteY35" fmla="*/ 404812 h 657268"/>
                <a:gd name="connsiteX36" fmla="*/ 423863 w 2650331"/>
                <a:gd name="connsiteY36" fmla="*/ 381000 h 657268"/>
                <a:gd name="connsiteX37" fmla="*/ 354806 w 2650331"/>
                <a:gd name="connsiteY37" fmla="*/ 333375 h 657268"/>
                <a:gd name="connsiteX38" fmla="*/ 290513 w 2650331"/>
                <a:gd name="connsiteY38" fmla="*/ 280987 h 657268"/>
                <a:gd name="connsiteX39" fmla="*/ 111919 w 2650331"/>
                <a:gd name="connsiteY39" fmla="*/ 183356 h 657268"/>
                <a:gd name="connsiteX40" fmla="*/ 0 w 2650331"/>
                <a:gd name="connsiteY40" fmla="*/ 0 h 657268"/>
                <a:gd name="connsiteX0" fmla="*/ 0 w 2650331"/>
                <a:gd name="connsiteY0" fmla="*/ 0 h 657258"/>
                <a:gd name="connsiteX1" fmla="*/ 114300 w 2650331"/>
                <a:gd name="connsiteY1" fmla="*/ 7143 h 657258"/>
                <a:gd name="connsiteX2" fmla="*/ 190500 w 2650331"/>
                <a:gd name="connsiteY2" fmla="*/ 159543 h 657258"/>
                <a:gd name="connsiteX3" fmla="*/ 242888 w 2650331"/>
                <a:gd name="connsiteY3" fmla="*/ 142875 h 657258"/>
                <a:gd name="connsiteX4" fmla="*/ 276225 w 2650331"/>
                <a:gd name="connsiteY4" fmla="*/ 95250 h 657258"/>
                <a:gd name="connsiteX5" fmla="*/ 514350 w 2650331"/>
                <a:gd name="connsiteY5" fmla="*/ 226218 h 657258"/>
                <a:gd name="connsiteX6" fmla="*/ 809625 w 2650331"/>
                <a:gd name="connsiteY6" fmla="*/ 288131 h 657258"/>
                <a:gd name="connsiteX7" fmla="*/ 1009650 w 2650331"/>
                <a:gd name="connsiteY7" fmla="*/ 352425 h 657258"/>
                <a:gd name="connsiteX8" fmla="*/ 1281113 w 2650331"/>
                <a:gd name="connsiteY8" fmla="*/ 409575 h 657258"/>
                <a:gd name="connsiteX9" fmla="*/ 1331119 w 2650331"/>
                <a:gd name="connsiteY9" fmla="*/ 469106 h 657258"/>
                <a:gd name="connsiteX10" fmla="*/ 1407319 w 2650331"/>
                <a:gd name="connsiteY10" fmla="*/ 440531 h 657258"/>
                <a:gd name="connsiteX11" fmla="*/ 1438275 w 2650331"/>
                <a:gd name="connsiteY11" fmla="*/ 421481 h 657258"/>
                <a:gd name="connsiteX12" fmla="*/ 1800225 w 2650331"/>
                <a:gd name="connsiteY12" fmla="*/ 478631 h 657258"/>
                <a:gd name="connsiteX13" fmla="*/ 2014538 w 2650331"/>
                <a:gd name="connsiteY13" fmla="*/ 504825 h 657258"/>
                <a:gd name="connsiteX14" fmla="*/ 2209800 w 2650331"/>
                <a:gd name="connsiteY14" fmla="*/ 538162 h 657258"/>
                <a:gd name="connsiteX15" fmla="*/ 2431256 w 2650331"/>
                <a:gd name="connsiteY15" fmla="*/ 523875 h 657258"/>
                <a:gd name="connsiteX16" fmla="*/ 2640806 w 2650331"/>
                <a:gd name="connsiteY16" fmla="*/ 481012 h 657258"/>
                <a:gd name="connsiteX17" fmla="*/ 2650331 w 2650331"/>
                <a:gd name="connsiteY17" fmla="*/ 507206 h 657258"/>
                <a:gd name="connsiteX18" fmla="*/ 2469356 w 2650331"/>
                <a:gd name="connsiteY18" fmla="*/ 600075 h 657258"/>
                <a:gd name="connsiteX19" fmla="*/ 2290763 w 2650331"/>
                <a:gd name="connsiteY19" fmla="*/ 638175 h 657258"/>
                <a:gd name="connsiteX20" fmla="*/ 2166938 w 2650331"/>
                <a:gd name="connsiteY20" fmla="*/ 623887 h 657258"/>
                <a:gd name="connsiteX21" fmla="*/ 2021681 w 2650331"/>
                <a:gd name="connsiteY21" fmla="*/ 657225 h 657258"/>
                <a:gd name="connsiteX22" fmla="*/ 1955006 w 2650331"/>
                <a:gd name="connsiteY22" fmla="*/ 616743 h 657258"/>
                <a:gd name="connsiteX23" fmla="*/ 1955006 w 2650331"/>
                <a:gd name="connsiteY23" fmla="*/ 616743 h 657258"/>
                <a:gd name="connsiteX24" fmla="*/ 1764506 w 2650331"/>
                <a:gd name="connsiteY24" fmla="*/ 578643 h 657258"/>
                <a:gd name="connsiteX25" fmla="*/ 1671638 w 2650331"/>
                <a:gd name="connsiteY25" fmla="*/ 573881 h 657258"/>
                <a:gd name="connsiteX26" fmla="*/ 1604963 w 2650331"/>
                <a:gd name="connsiteY26" fmla="*/ 557212 h 657258"/>
                <a:gd name="connsiteX27" fmla="*/ 1504950 w 2650331"/>
                <a:gd name="connsiteY27" fmla="*/ 554831 h 657258"/>
                <a:gd name="connsiteX28" fmla="*/ 1395413 w 2650331"/>
                <a:gd name="connsiteY28" fmla="*/ 576262 h 657258"/>
                <a:gd name="connsiteX29" fmla="*/ 1297781 w 2650331"/>
                <a:gd name="connsiteY29" fmla="*/ 547687 h 657258"/>
                <a:gd name="connsiteX30" fmla="*/ 1193006 w 2650331"/>
                <a:gd name="connsiteY30" fmla="*/ 561975 h 657258"/>
                <a:gd name="connsiteX31" fmla="*/ 1092994 w 2650331"/>
                <a:gd name="connsiteY31" fmla="*/ 521493 h 657258"/>
                <a:gd name="connsiteX32" fmla="*/ 1002506 w 2650331"/>
                <a:gd name="connsiteY32" fmla="*/ 454818 h 657258"/>
                <a:gd name="connsiteX33" fmla="*/ 902494 w 2650331"/>
                <a:gd name="connsiteY33" fmla="*/ 447675 h 657258"/>
                <a:gd name="connsiteX34" fmla="*/ 747713 w 2650331"/>
                <a:gd name="connsiteY34" fmla="*/ 376237 h 657258"/>
                <a:gd name="connsiteX35" fmla="*/ 538163 w 2650331"/>
                <a:gd name="connsiteY35" fmla="*/ 404812 h 657258"/>
                <a:gd name="connsiteX36" fmla="*/ 423863 w 2650331"/>
                <a:gd name="connsiteY36" fmla="*/ 381000 h 657258"/>
                <a:gd name="connsiteX37" fmla="*/ 354806 w 2650331"/>
                <a:gd name="connsiteY37" fmla="*/ 333375 h 657258"/>
                <a:gd name="connsiteX38" fmla="*/ 290513 w 2650331"/>
                <a:gd name="connsiteY38" fmla="*/ 280987 h 657258"/>
                <a:gd name="connsiteX39" fmla="*/ 111919 w 2650331"/>
                <a:gd name="connsiteY39" fmla="*/ 183356 h 657258"/>
                <a:gd name="connsiteX40" fmla="*/ 0 w 2650331"/>
                <a:gd name="connsiteY40" fmla="*/ 0 h 657258"/>
                <a:gd name="connsiteX0" fmla="*/ 0 w 2650331"/>
                <a:gd name="connsiteY0" fmla="*/ 0 h 657258"/>
                <a:gd name="connsiteX1" fmla="*/ 114300 w 2650331"/>
                <a:gd name="connsiteY1" fmla="*/ 7143 h 657258"/>
                <a:gd name="connsiteX2" fmla="*/ 190500 w 2650331"/>
                <a:gd name="connsiteY2" fmla="*/ 159543 h 657258"/>
                <a:gd name="connsiteX3" fmla="*/ 242888 w 2650331"/>
                <a:gd name="connsiteY3" fmla="*/ 142875 h 657258"/>
                <a:gd name="connsiteX4" fmla="*/ 276225 w 2650331"/>
                <a:gd name="connsiteY4" fmla="*/ 95250 h 657258"/>
                <a:gd name="connsiteX5" fmla="*/ 514350 w 2650331"/>
                <a:gd name="connsiteY5" fmla="*/ 226218 h 657258"/>
                <a:gd name="connsiteX6" fmla="*/ 809625 w 2650331"/>
                <a:gd name="connsiteY6" fmla="*/ 288131 h 657258"/>
                <a:gd name="connsiteX7" fmla="*/ 1009650 w 2650331"/>
                <a:gd name="connsiteY7" fmla="*/ 352425 h 657258"/>
                <a:gd name="connsiteX8" fmla="*/ 1281113 w 2650331"/>
                <a:gd name="connsiteY8" fmla="*/ 409575 h 657258"/>
                <a:gd name="connsiteX9" fmla="*/ 1331119 w 2650331"/>
                <a:gd name="connsiteY9" fmla="*/ 469106 h 657258"/>
                <a:gd name="connsiteX10" fmla="*/ 1407319 w 2650331"/>
                <a:gd name="connsiteY10" fmla="*/ 440531 h 657258"/>
                <a:gd name="connsiteX11" fmla="*/ 1438275 w 2650331"/>
                <a:gd name="connsiteY11" fmla="*/ 421481 h 657258"/>
                <a:gd name="connsiteX12" fmla="*/ 1800225 w 2650331"/>
                <a:gd name="connsiteY12" fmla="*/ 478631 h 657258"/>
                <a:gd name="connsiteX13" fmla="*/ 2014538 w 2650331"/>
                <a:gd name="connsiteY13" fmla="*/ 504825 h 657258"/>
                <a:gd name="connsiteX14" fmla="*/ 2209800 w 2650331"/>
                <a:gd name="connsiteY14" fmla="*/ 538162 h 657258"/>
                <a:gd name="connsiteX15" fmla="*/ 2431256 w 2650331"/>
                <a:gd name="connsiteY15" fmla="*/ 523875 h 657258"/>
                <a:gd name="connsiteX16" fmla="*/ 2640806 w 2650331"/>
                <a:gd name="connsiteY16" fmla="*/ 481012 h 657258"/>
                <a:gd name="connsiteX17" fmla="*/ 2650331 w 2650331"/>
                <a:gd name="connsiteY17" fmla="*/ 507206 h 657258"/>
                <a:gd name="connsiteX18" fmla="*/ 2469356 w 2650331"/>
                <a:gd name="connsiteY18" fmla="*/ 600075 h 657258"/>
                <a:gd name="connsiteX19" fmla="*/ 2290763 w 2650331"/>
                <a:gd name="connsiteY19" fmla="*/ 638175 h 657258"/>
                <a:gd name="connsiteX20" fmla="*/ 2166938 w 2650331"/>
                <a:gd name="connsiteY20" fmla="*/ 623887 h 657258"/>
                <a:gd name="connsiteX21" fmla="*/ 2021681 w 2650331"/>
                <a:gd name="connsiteY21" fmla="*/ 657225 h 657258"/>
                <a:gd name="connsiteX22" fmla="*/ 1955006 w 2650331"/>
                <a:gd name="connsiteY22" fmla="*/ 616743 h 657258"/>
                <a:gd name="connsiteX23" fmla="*/ 1955006 w 2650331"/>
                <a:gd name="connsiteY23" fmla="*/ 616743 h 657258"/>
                <a:gd name="connsiteX24" fmla="*/ 1764506 w 2650331"/>
                <a:gd name="connsiteY24" fmla="*/ 578643 h 657258"/>
                <a:gd name="connsiteX25" fmla="*/ 1671638 w 2650331"/>
                <a:gd name="connsiteY25" fmla="*/ 573881 h 657258"/>
                <a:gd name="connsiteX26" fmla="*/ 1604963 w 2650331"/>
                <a:gd name="connsiteY26" fmla="*/ 557212 h 657258"/>
                <a:gd name="connsiteX27" fmla="*/ 1504950 w 2650331"/>
                <a:gd name="connsiteY27" fmla="*/ 554831 h 657258"/>
                <a:gd name="connsiteX28" fmla="*/ 1395413 w 2650331"/>
                <a:gd name="connsiteY28" fmla="*/ 576262 h 657258"/>
                <a:gd name="connsiteX29" fmla="*/ 1297781 w 2650331"/>
                <a:gd name="connsiteY29" fmla="*/ 547687 h 657258"/>
                <a:gd name="connsiteX30" fmla="*/ 1193006 w 2650331"/>
                <a:gd name="connsiteY30" fmla="*/ 561975 h 657258"/>
                <a:gd name="connsiteX31" fmla="*/ 1092994 w 2650331"/>
                <a:gd name="connsiteY31" fmla="*/ 521493 h 657258"/>
                <a:gd name="connsiteX32" fmla="*/ 1002506 w 2650331"/>
                <a:gd name="connsiteY32" fmla="*/ 454818 h 657258"/>
                <a:gd name="connsiteX33" fmla="*/ 902494 w 2650331"/>
                <a:gd name="connsiteY33" fmla="*/ 447675 h 657258"/>
                <a:gd name="connsiteX34" fmla="*/ 747713 w 2650331"/>
                <a:gd name="connsiteY34" fmla="*/ 376237 h 657258"/>
                <a:gd name="connsiteX35" fmla="*/ 538163 w 2650331"/>
                <a:gd name="connsiteY35" fmla="*/ 404812 h 657258"/>
                <a:gd name="connsiteX36" fmla="*/ 423863 w 2650331"/>
                <a:gd name="connsiteY36" fmla="*/ 381000 h 657258"/>
                <a:gd name="connsiteX37" fmla="*/ 354806 w 2650331"/>
                <a:gd name="connsiteY37" fmla="*/ 333375 h 657258"/>
                <a:gd name="connsiteX38" fmla="*/ 290513 w 2650331"/>
                <a:gd name="connsiteY38" fmla="*/ 280987 h 657258"/>
                <a:gd name="connsiteX39" fmla="*/ 111919 w 2650331"/>
                <a:gd name="connsiteY39" fmla="*/ 183356 h 657258"/>
                <a:gd name="connsiteX40" fmla="*/ 0 w 2650331"/>
                <a:gd name="connsiteY40" fmla="*/ 0 h 657258"/>
                <a:gd name="connsiteX0" fmla="*/ 0 w 2650331"/>
                <a:gd name="connsiteY0" fmla="*/ 0 h 657258"/>
                <a:gd name="connsiteX1" fmla="*/ 114300 w 2650331"/>
                <a:gd name="connsiteY1" fmla="*/ 7143 h 657258"/>
                <a:gd name="connsiteX2" fmla="*/ 190500 w 2650331"/>
                <a:gd name="connsiteY2" fmla="*/ 159543 h 657258"/>
                <a:gd name="connsiteX3" fmla="*/ 242888 w 2650331"/>
                <a:gd name="connsiteY3" fmla="*/ 142875 h 657258"/>
                <a:gd name="connsiteX4" fmla="*/ 276225 w 2650331"/>
                <a:gd name="connsiteY4" fmla="*/ 95250 h 657258"/>
                <a:gd name="connsiteX5" fmla="*/ 514350 w 2650331"/>
                <a:gd name="connsiteY5" fmla="*/ 226218 h 657258"/>
                <a:gd name="connsiteX6" fmla="*/ 809625 w 2650331"/>
                <a:gd name="connsiteY6" fmla="*/ 288131 h 657258"/>
                <a:gd name="connsiteX7" fmla="*/ 1009650 w 2650331"/>
                <a:gd name="connsiteY7" fmla="*/ 352425 h 657258"/>
                <a:gd name="connsiteX8" fmla="*/ 1281113 w 2650331"/>
                <a:gd name="connsiteY8" fmla="*/ 409575 h 657258"/>
                <a:gd name="connsiteX9" fmla="*/ 1331119 w 2650331"/>
                <a:gd name="connsiteY9" fmla="*/ 469106 h 657258"/>
                <a:gd name="connsiteX10" fmla="*/ 1407319 w 2650331"/>
                <a:gd name="connsiteY10" fmla="*/ 440531 h 657258"/>
                <a:gd name="connsiteX11" fmla="*/ 1438275 w 2650331"/>
                <a:gd name="connsiteY11" fmla="*/ 421481 h 657258"/>
                <a:gd name="connsiteX12" fmla="*/ 1800225 w 2650331"/>
                <a:gd name="connsiteY12" fmla="*/ 478631 h 657258"/>
                <a:gd name="connsiteX13" fmla="*/ 2014538 w 2650331"/>
                <a:gd name="connsiteY13" fmla="*/ 504825 h 657258"/>
                <a:gd name="connsiteX14" fmla="*/ 2209800 w 2650331"/>
                <a:gd name="connsiteY14" fmla="*/ 538162 h 657258"/>
                <a:gd name="connsiteX15" fmla="*/ 2431256 w 2650331"/>
                <a:gd name="connsiteY15" fmla="*/ 523875 h 657258"/>
                <a:gd name="connsiteX16" fmla="*/ 2640806 w 2650331"/>
                <a:gd name="connsiteY16" fmla="*/ 481012 h 657258"/>
                <a:gd name="connsiteX17" fmla="*/ 2650331 w 2650331"/>
                <a:gd name="connsiteY17" fmla="*/ 507206 h 657258"/>
                <a:gd name="connsiteX18" fmla="*/ 2469356 w 2650331"/>
                <a:gd name="connsiteY18" fmla="*/ 600075 h 657258"/>
                <a:gd name="connsiteX19" fmla="*/ 2290763 w 2650331"/>
                <a:gd name="connsiteY19" fmla="*/ 638175 h 657258"/>
                <a:gd name="connsiteX20" fmla="*/ 2166938 w 2650331"/>
                <a:gd name="connsiteY20" fmla="*/ 623887 h 657258"/>
                <a:gd name="connsiteX21" fmla="*/ 2021681 w 2650331"/>
                <a:gd name="connsiteY21" fmla="*/ 657225 h 657258"/>
                <a:gd name="connsiteX22" fmla="*/ 1955006 w 2650331"/>
                <a:gd name="connsiteY22" fmla="*/ 616743 h 657258"/>
                <a:gd name="connsiteX23" fmla="*/ 1955006 w 2650331"/>
                <a:gd name="connsiteY23" fmla="*/ 616743 h 657258"/>
                <a:gd name="connsiteX24" fmla="*/ 1764506 w 2650331"/>
                <a:gd name="connsiteY24" fmla="*/ 578643 h 657258"/>
                <a:gd name="connsiteX25" fmla="*/ 1671638 w 2650331"/>
                <a:gd name="connsiteY25" fmla="*/ 573881 h 657258"/>
                <a:gd name="connsiteX26" fmla="*/ 1604963 w 2650331"/>
                <a:gd name="connsiteY26" fmla="*/ 557212 h 657258"/>
                <a:gd name="connsiteX27" fmla="*/ 1504950 w 2650331"/>
                <a:gd name="connsiteY27" fmla="*/ 554831 h 657258"/>
                <a:gd name="connsiteX28" fmla="*/ 1395413 w 2650331"/>
                <a:gd name="connsiteY28" fmla="*/ 576262 h 657258"/>
                <a:gd name="connsiteX29" fmla="*/ 1316831 w 2650331"/>
                <a:gd name="connsiteY29" fmla="*/ 635794 h 657258"/>
                <a:gd name="connsiteX30" fmla="*/ 1193006 w 2650331"/>
                <a:gd name="connsiteY30" fmla="*/ 561975 h 657258"/>
                <a:gd name="connsiteX31" fmla="*/ 1092994 w 2650331"/>
                <a:gd name="connsiteY31" fmla="*/ 521493 h 657258"/>
                <a:gd name="connsiteX32" fmla="*/ 1002506 w 2650331"/>
                <a:gd name="connsiteY32" fmla="*/ 454818 h 657258"/>
                <a:gd name="connsiteX33" fmla="*/ 902494 w 2650331"/>
                <a:gd name="connsiteY33" fmla="*/ 447675 h 657258"/>
                <a:gd name="connsiteX34" fmla="*/ 747713 w 2650331"/>
                <a:gd name="connsiteY34" fmla="*/ 376237 h 657258"/>
                <a:gd name="connsiteX35" fmla="*/ 538163 w 2650331"/>
                <a:gd name="connsiteY35" fmla="*/ 404812 h 657258"/>
                <a:gd name="connsiteX36" fmla="*/ 423863 w 2650331"/>
                <a:gd name="connsiteY36" fmla="*/ 381000 h 657258"/>
                <a:gd name="connsiteX37" fmla="*/ 354806 w 2650331"/>
                <a:gd name="connsiteY37" fmla="*/ 333375 h 657258"/>
                <a:gd name="connsiteX38" fmla="*/ 290513 w 2650331"/>
                <a:gd name="connsiteY38" fmla="*/ 280987 h 657258"/>
                <a:gd name="connsiteX39" fmla="*/ 111919 w 2650331"/>
                <a:gd name="connsiteY39" fmla="*/ 183356 h 657258"/>
                <a:gd name="connsiteX40" fmla="*/ 0 w 2650331"/>
                <a:gd name="connsiteY40" fmla="*/ 0 h 657258"/>
                <a:gd name="connsiteX0" fmla="*/ 0 w 2650331"/>
                <a:gd name="connsiteY0" fmla="*/ 0 h 657258"/>
                <a:gd name="connsiteX1" fmla="*/ 114300 w 2650331"/>
                <a:gd name="connsiteY1" fmla="*/ 7143 h 657258"/>
                <a:gd name="connsiteX2" fmla="*/ 190500 w 2650331"/>
                <a:gd name="connsiteY2" fmla="*/ 159543 h 657258"/>
                <a:gd name="connsiteX3" fmla="*/ 242888 w 2650331"/>
                <a:gd name="connsiteY3" fmla="*/ 142875 h 657258"/>
                <a:gd name="connsiteX4" fmla="*/ 276225 w 2650331"/>
                <a:gd name="connsiteY4" fmla="*/ 95250 h 657258"/>
                <a:gd name="connsiteX5" fmla="*/ 514350 w 2650331"/>
                <a:gd name="connsiteY5" fmla="*/ 226218 h 657258"/>
                <a:gd name="connsiteX6" fmla="*/ 809625 w 2650331"/>
                <a:gd name="connsiteY6" fmla="*/ 288131 h 657258"/>
                <a:gd name="connsiteX7" fmla="*/ 1009650 w 2650331"/>
                <a:gd name="connsiteY7" fmla="*/ 352425 h 657258"/>
                <a:gd name="connsiteX8" fmla="*/ 1281113 w 2650331"/>
                <a:gd name="connsiteY8" fmla="*/ 409575 h 657258"/>
                <a:gd name="connsiteX9" fmla="*/ 1331119 w 2650331"/>
                <a:gd name="connsiteY9" fmla="*/ 469106 h 657258"/>
                <a:gd name="connsiteX10" fmla="*/ 1407319 w 2650331"/>
                <a:gd name="connsiteY10" fmla="*/ 440531 h 657258"/>
                <a:gd name="connsiteX11" fmla="*/ 1438275 w 2650331"/>
                <a:gd name="connsiteY11" fmla="*/ 421481 h 657258"/>
                <a:gd name="connsiteX12" fmla="*/ 1800225 w 2650331"/>
                <a:gd name="connsiteY12" fmla="*/ 478631 h 657258"/>
                <a:gd name="connsiteX13" fmla="*/ 2014538 w 2650331"/>
                <a:gd name="connsiteY13" fmla="*/ 504825 h 657258"/>
                <a:gd name="connsiteX14" fmla="*/ 2209800 w 2650331"/>
                <a:gd name="connsiteY14" fmla="*/ 538162 h 657258"/>
                <a:gd name="connsiteX15" fmla="*/ 2431256 w 2650331"/>
                <a:gd name="connsiteY15" fmla="*/ 523875 h 657258"/>
                <a:gd name="connsiteX16" fmla="*/ 2640806 w 2650331"/>
                <a:gd name="connsiteY16" fmla="*/ 481012 h 657258"/>
                <a:gd name="connsiteX17" fmla="*/ 2650331 w 2650331"/>
                <a:gd name="connsiteY17" fmla="*/ 507206 h 657258"/>
                <a:gd name="connsiteX18" fmla="*/ 2469356 w 2650331"/>
                <a:gd name="connsiteY18" fmla="*/ 600075 h 657258"/>
                <a:gd name="connsiteX19" fmla="*/ 2290763 w 2650331"/>
                <a:gd name="connsiteY19" fmla="*/ 638175 h 657258"/>
                <a:gd name="connsiteX20" fmla="*/ 2166938 w 2650331"/>
                <a:gd name="connsiteY20" fmla="*/ 623887 h 657258"/>
                <a:gd name="connsiteX21" fmla="*/ 2021681 w 2650331"/>
                <a:gd name="connsiteY21" fmla="*/ 657225 h 657258"/>
                <a:gd name="connsiteX22" fmla="*/ 1955006 w 2650331"/>
                <a:gd name="connsiteY22" fmla="*/ 616743 h 657258"/>
                <a:gd name="connsiteX23" fmla="*/ 1955006 w 2650331"/>
                <a:gd name="connsiteY23" fmla="*/ 616743 h 657258"/>
                <a:gd name="connsiteX24" fmla="*/ 1764506 w 2650331"/>
                <a:gd name="connsiteY24" fmla="*/ 578643 h 657258"/>
                <a:gd name="connsiteX25" fmla="*/ 1671638 w 2650331"/>
                <a:gd name="connsiteY25" fmla="*/ 573881 h 657258"/>
                <a:gd name="connsiteX26" fmla="*/ 1604963 w 2650331"/>
                <a:gd name="connsiteY26" fmla="*/ 557212 h 657258"/>
                <a:gd name="connsiteX27" fmla="*/ 1504950 w 2650331"/>
                <a:gd name="connsiteY27" fmla="*/ 554831 h 657258"/>
                <a:gd name="connsiteX28" fmla="*/ 1402557 w 2650331"/>
                <a:gd name="connsiteY28" fmla="*/ 583406 h 657258"/>
                <a:gd name="connsiteX29" fmla="*/ 1316831 w 2650331"/>
                <a:gd name="connsiteY29" fmla="*/ 635794 h 657258"/>
                <a:gd name="connsiteX30" fmla="*/ 1193006 w 2650331"/>
                <a:gd name="connsiteY30" fmla="*/ 561975 h 657258"/>
                <a:gd name="connsiteX31" fmla="*/ 1092994 w 2650331"/>
                <a:gd name="connsiteY31" fmla="*/ 521493 h 657258"/>
                <a:gd name="connsiteX32" fmla="*/ 1002506 w 2650331"/>
                <a:gd name="connsiteY32" fmla="*/ 454818 h 657258"/>
                <a:gd name="connsiteX33" fmla="*/ 902494 w 2650331"/>
                <a:gd name="connsiteY33" fmla="*/ 447675 h 657258"/>
                <a:gd name="connsiteX34" fmla="*/ 747713 w 2650331"/>
                <a:gd name="connsiteY34" fmla="*/ 376237 h 657258"/>
                <a:gd name="connsiteX35" fmla="*/ 538163 w 2650331"/>
                <a:gd name="connsiteY35" fmla="*/ 404812 h 657258"/>
                <a:gd name="connsiteX36" fmla="*/ 423863 w 2650331"/>
                <a:gd name="connsiteY36" fmla="*/ 381000 h 657258"/>
                <a:gd name="connsiteX37" fmla="*/ 354806 w 2650331"/>
                <a:gd name="connsiteY37" fmla="*/ 333375 h 657258"/>
                <a:gd name="connsiteX38" fmla="*/ 290513 w 2650331"/>
                <a:gd name="connsiteY38" fmla="*/ 280987 h 657258"/>
                <a:gd name="connsiteX39" fmla="*/ 111919 w 2650331"/>
                <a:gd name="connsiteY39" fmla="*/ 183356 h 657258"/>
                <a:gd name="connsiteX40" fmla="*/ 0 w 2650331"/>
                <a:gd name="connsiteY40" fmla="*/ 0 h 657258"/>
                <a:gd name="connsiteX0" fmla="*/ 0 w 2650331"/>
                <a:gd name="connsiteY0" fmla="*/ 0 h 712163"/>
                <a:gd name="connsiteX1" fmla="*/ 114300 w 2650331"/>
                <a:gd name="connsiteY1" fmla="*/ 7143 h 712163"/>
                <a:gd name="connsiteX2" fmla="*/ 190500 w 2650331"/>
                <a:gd name="connsiteY2" fmla="*/ 159543 h 712163"/>
                <a:gd name="connsiteX3" fmla="*/ 242888 w 2650331"/>
                <a:gd name="connsiteY3" fmla="*/ 142875 h 712163"/>
                <a:gd name="connsiteX4" fmla="*/ 276225 w 2650331"/>
                <a:gd name="connsiteY4" fmla="*/ 95250 h 712163"/>
                <a:gd name="connsiteX5" fmla="*/ 514350 w 2650331"/>
                <a:gd name="connsiteY5" fmla="*/ 226218 h 712163"/>
                <a:gd name="connsiteX6" fmla="*/ 809625 w 2650331"/>
                <a:gd name="connsiteY6" fmla="*/ 288131 h 712163"/>
                <a:gd name="connsiteX7" fmla="*/ 1009650 w 2650331"/>
                <a:gd name="connsiteY7" fmla="*/ 352425 h 712163"/>
                <a:gd name="connsiteX8" fmla="*/ 1281113 w 2650331"/>
                <a:gd name="connsiteY8" fmla="*/ 409575 h 712163"/>
                <a:gd name="connsiteX9" fmla="*/ 1331119 w 2650331"/>
                <a:gd name="connsiteY9" fmla="*/ 469106 h 712163"/>
                <a:gd name="connsiteX10" fmla="*/ 1407319 w 2650331"/>
                <a:gd name="connsiteY10" fmla="*/ 440531 h 712163"/>
                <a:gd name="connsiteX11" fmla="*/ 1438275 w 2650331"/>
                <a:gd name="connsiteY11" fmla="*/ 421481 h 712163"/>
                <a:gd name="connsiteX12" fmla="*/ 1800225 w 2650331"/>
                <a:gd name="connsiteY12" fmla="*/ 478631 h 712163"/>
                <a:gd name="connsiteX13" fmla="*/ 2014538 w 2650331"/>
                <a:gd name="connsiteY13" fmla="*/ 504825 h 712163"/>
                <a:gd name="connsiteX14" fmla="*/ 2209800 w 2650331"/>
                <a:gd name="connsiteY14" fmla="*/ 538162 h 712163"/>
                <a:gd name="connsiteX15" fmla="*/ 2431256 w 2650331"/>
                <a:gd name="connsiteY15" fmla="*/ 523875 h 712163"/>
                <a:gd name="connsiteX16" fmla="*/ 2640806 w 2650331"/>
                <a:gd name="connsiteY16" fmla="*/ 481012 h 712163"/>
                <a:gd name="connsiteX17" fmla="*/ 2650331 w 2650331"/>
                <a:gd name="connsiteY17" fmla="*/ 507206 h 712163"/>
                <a:gd name="connsiteX18" fmla="*/ 2469356 w 2650331"/>
                <a:gd name="connsiteY18" fmla="*/ 600075 h 712163"/>
                <a:gd name="connsiteX19" fmla="*/ 2290763 w 2650331"/>
                <a:gd name="connsiteY19" fmla="*/ 638175 h 712163"/>
                <a:gd name="connsiteX20" fmla="*/ 2155032 w 2650331"/>
                <a:gd name="connsiteY20" fmla="*/ 711993 h 712163"/>
                <a:gd name="connsiteX21" fmla="*/ 2021681 w 2650331"/>
                <a:gd name="connsiteY21" fmla="*/ 657225 h 712163"/>
                <a:gd name="connsiteX22" fmla="*/ 1955006 w 2650331"/>
                <a:gd name="connsiteY22" fmla="*/ 616743 h 712163"/>
                <a:gd name="connsiteX23" fmla="*/ 1955006 w 2650331"/>
                <a:gd name="connsiteY23" fmla="*/ 616743 h 712163"/>
                <a:gd name="connsiteX24" fmla="*/ 1764506 w 2650331"/>
                <a:gd name="connsiteY24" fmla="*/ 578643 h 712163"/>
                <a:gd name="connsiteX25" fmla="*/ 1671638 w 2650331"/>
                <a:gd name="connsiteY25" fmla="*/ 573881 h 712163"/>
                <a:gd name="connsiteX26" fmla="*/ 1604963 w 2650331"/>
                <a:gd name="connsiteY26" fmla="*/ 557212 h 712163"/>
                <a:gd name="connsiteX27" fmla="*/ 1504950 w 2650331"/>
                <a:gd name="connsiteY27" fmla="*/ 554831 h 712163"/>
                <a:gd name="connsiteX28" fmla="*/ 1402557 w 2650331"/>
                <a:gd name="connsiteY28" fmla="*/ 583406 h 712163"/>
                <a:gd name="connsiteX29" fmla="*/ 1316831 w 2650331"/>
                <a:gd name="connsiteY29" fmla="*/ 635794 h 712163"/>
                <a:gd name="connsiteX30" fmla="*/ 1193006 w 2650331"/>
                <a:gd name="connsiteY30" fmla="*/ 561975 h 712163"/>
                <a:gd name="connsiteX31" fmla="*/ 1092994 w 2650331"/>
                <a:gd name="connsiteY31" fmla="*/ 521493 h 712163"/>
                <a:gd name="connsiteX32" fmla="*/ 1002506 w 2650331"/>
                <a:gd name="connsiteY32" fmla="*/ 454818 h 712163"/>
                <a:gd name="connsiteX33" fmla="*/ 902494 w 2650331"/>
                <a:gd name="connsiteY33" fmla="*/ 447675 h 712163"/>
                <a:gd name="connsiteX34" fmla="*/ 747713 w 2650331"/>
                <a:gd name="connsiteY34" fmla="*/ 376237 h 712163"/>
                <a:gd name="connsiteX35" fmla="*/ 538163 w 2650331"/>
                <a:gd name="connsiteY35" fmla="*/ 404812 h 712163"/>
                <a:gd name="connsiteX36" fmla="*/ 423863 w 2650331"/>
                <a:gd name="connsiteY36" fmla="*/ 381000 h 712163"/>
                <a:gd name="connsiteX37" fmla="*/ 354806 w 2650331"/>
                <a:gd name="connsiteY37" fmla="*/ 333375 h 712163"/>
                <a:gd name="connsiteX38" fmla="*/ 290513 w 2650331"/>
                <a:gd name="connsiteY38" fmla="*/ 280987 h 712163"/>
                <a:gd name="connsiteX39" fmla="*/ 111919 w 2650331"/>
                <a:gd name="connsiteY39" fmla="*/ 183356 h 712163"/>
                <a:gd name="connsiteX40" fmla="*/ 0 w 2650331"/>
                <a:gd name="connsiteY40" fmla="*/ 0 h 712163"/>
                <a:gd name="connsiteX0" fmla="*/ 0 w 2650331"/>
                <a:gd name="connsiteY0" fmla="*/ 0 h 700306"/>
                <a:gd name="connsiteX1" fmla="*/ 114300 w 2650331"/>
                <a:gd name="connsiteY1" fmla="*/ 7143 h 700306"/>
                <a:gd name="connsiteX2" fmla="*/ 190500 w 2650331"/>
                <a:gd name="connsiteY2" fmla="*/ 159543 h 700306"/>
                <a:gd name="connsiteX3" fmla="*/ 242888 w 2650331"/>
                <a:gd name="connsiteY3" fmla="*/ 142875 h 700306"/>
                <a:gd name="connsiteX4" fmla="*/ 276225 w 2650331"/>
                <a:gd name="connsiteY4" fmla="*/ 95250 h 700306"/>
                <a:gd name="connsiteX5" fmla="*/ 514350 w 2650331"/>
                <a:gd name="connsiteY5" fmla="*/ 226218 h 700306"/>
                <a:gd name="connsiteX6" fmla="*/ 809625 w 2650331"/>
                <a:gd name="connsiteY6" fmla="*/ 288131 h 700306"/>
                <a:gd name="connsiteX7" fmla="*/ 1009650 w 2650331"/>
                <a:gd name="connsiteY7" fmla="*/ 352425 h 700306"/>
                <a:gd name="connsiteX8" fmla="*/ 1281113 w 2650331"/>
                <a:gd name="connsiteY8" fmla="*/ 409575 h 700306"/>
                <a:gd name="connsiteX9" fmla="*/ 1331119 w 2650331"/>
                <a:gd name="connsiteY9" fmla="*/ 469106 h 700306"/>
                <a:gd name="connsiteX10" fmla="*/ 1407319 w 2650331"/>
                <a:gd name="connsiteY10" fmla="*/ 440531 h 700306"/>
                <a:gd name="connsiteX11" fmla="*/ 1438275 w 2650331"/>
                <a:gd name="connsiteY11" fmla="*/ 421481 h 700306"/>
                <a:gd name="connsiteX12" fmla="*/ 1800225 w 2650331"/>
                <a:gd name="connsiteY12" fmla="*/ 478631 h 700306"/>
                <a:gd name="connsiteX13" fmla="*/ 2014538 w 2650331"/>
                <a:gd name="connsiteY13" fmla="*/ 504825 h 700306"/>
                <a:gd name="connsiteX14" fmla="*/ 2209800 w 2650331"/>
                <a:gd name="connsiteY14" fmla="*/ 538162 h 700306"/>
                <a:gd name="connsiteX15" fmla="*/ 2431256 w 2650331"/>
                <a:gd name="connsiteY15" fmla="*/ 523875 h 700306"/>
                <a:gd name="connsiteX16" fmla="*/ 2640806 w 2650331"/>
                <a:gd name="connsiteY16" fmla="*/ 481012 h 700306"/>
                <a:gd name="connsiteX17" fmla="*/ 2650331 w 2650331"/>
                <a:gd name="connsiteY17" fmla="*/ 507206 h 700306"/>
                <a:gd name="connsiteX18" fmla="*/ 2469356 w 2650331"/>
                <a:gd name="connsiteY18" fmla="*/ 600075 h 700306"/>
                <a:gd name="connsiteX19" fmla="*/ 2290763 w 2650331"/>
                <a:gd name="connsiteY19" fmla="*/ 638175 h 700306"/>
                <a:gd name="connsiteX20" fmla="*/ 2155032 w 2650331"/>
                <a:gd name="connsiteY20" fmla="*/ 700087 h 700306"/>
                <a:gd name="connsiteX21" fmla="*/ 2021681 w 2650331"/>
                <a:gd name="connsiteY21" fmla="*/ 657225 h 700306"/>
                <a:gd name="connsiteX22" fmla="*/ 1955006 w 2650331"/>
                <a:gd name="connsiteY22" fmla="*/ 616743 h 700306"/>
                <a:gd name="connsiteX23" fmla="*/ 1955006 w 2650331"/>
                <a:gd name="connsiteY23" fmla="*/ 616743 h 700306"/>
                <a:gd name="connsiteX24" fmla="*/ 1764506 w 2650331"/>
                <a:gd name="connsiteY24" fmla="*/ 578643 h 700306"/>
                <a:gd name="connsiteX25" fmla="*/ 1671638 w 2650331"/>
                <a:gd name="connsiteY25" fmla="*/ 573881 h 700306"/>
                <a:gd name="connsiteX26" fmla="*/ 1604963 w 2650331"/>
                <a:gd name="connsiteY26" fmla="*/ 557212 h 700306"/>
                <a:gd name="connsiteX27" fmla="*/ 1504950 w 2650331"/>
                <a:gd name="connsiteY27" fmla="*/ 554831 h 700306"/>
                <a:gd name="connsiteX28" fmla="*/ 1402557 w 2650331"/>
                <a:gd name="connsiteY28" fmla="*/ 583406 h 700306"/>
                <a:gd name="connsiteX29" fmla="*/ 1316831 w 2650331"/>
                <a:gd name="connsiteY29" fmla="*/ 635794 h 700306"/>
                <a:gd name="connsiteX30" fmla="*/ 1193006 w 2650331"/>
                <a:gd name="connsiteY30" fmla="*/ 561975 h 700306"/>
                <a:gd name="connsiteX31" fmla="*/ 1092994 w 2650331"/>
                <a:gd name="connsiteY31" fmla="*/ 521493 h 700306"/>
                <a:gd name="connsiteX32" fmla="*/ 1002506 w 2650331"/>
                <a:gd name="connsiteY32" fmla="*/ 454818 h 700306"/>
                <a:gd name="connsiteX33" fmla="*/ 902494 w 2650331"/>
                <a:gd name="connsiteY33" fmla="*/ 447675 h 700306"/>
                <a:gd name="connsiteX34" fmla="*/ 747713 w 2650331"/>
                <a:gd name="connsiteY34" fmla="*/ 376237 h 700306"/>
                <a:gd name="connsiteX35" fmla="*/ 538163 w 2650331"/>
                <a:gd name="connsiteY35" fmla="*/ 404812 h 700306"/>
                <a:gd name="connsiteX36" fmla="*/ 423863 w 2650331"/>
                <a:gd name="connsiteY36" fmla="*/ 381000 h 700306"/>
                <a:gd name="connsiteX37" fmla="*/ 354806 w 2650331"/>
                <a:gd name="connsiteY37" fmla="*/ 333375 h 700306"/>
                <a:gd name="connsiteX38" fmla="*/ 290513 w 2650331"/>
                <a:gd name="connsiteY38" fmla="*/ 280987 h 700306"/>
                <a:gd name="connsiteX39" fmla="*/ 111919 w 2650331"/>
                <a:gd name="connsiteY39" fmla="*/ 183356 h 700306"/>
                <a:gd name="connsiteX40" fmla="*/ 0 w 2650331"/>
                <a:gd name="connsiteY40" fmla="*/ 0 h 700306"/>
                <a:gd name="connsiteX0" fmla="*/ 0 w 2650331"/>
                <a:gd name="connsiteY0" fmla="*/ 0 h 700306"/>
                <a:gd name="connsiteX1" fmla="*/ 114300 w 2650331"/>
                <a:gd name="connsiteY1" fmla="*/ 7143 h 700306"/>
                <a:gd name="connsiteX2" fmla="*/ 190500 w 2650331"/>
                <a:gd name="connsiteY2" fmla="*/ 159543 h 700306"/>
                <a:gd name="connsiteX3" fmla="*/ 242888 w 2650331"/>
                <a:gd name="connsiteY3" fmla="*/ 142875 h 700306"/>
                <a:gd name="connsiteX4" fmla="*/ 276225 w 2650331"/>
                <a:gd name="connsiteY4" fmla="*/ 95250 h 700306"/>
                <a:gd name="connsiteX5" fmla="*/ 514350 w 2650331"/>
                <a:gd name="connsiteY5" fmla="*/ 226218 h 700306"/>
                <a:gd name="connsiteX6" fmla="*/ 809625 w 2650331"/>
                <a:gd name="connsiteY6" fmla="*/ 288131 h 700306"/>
                <a:gd name="connsiteX7" fmla="*/ 1009650 w 2650331"/>
                <a:gd name="connsiteY7" fmla="*/ 352425 h 700306"/>
                <a:gd name="connsiteX8" fmla="*/ 1281113 w 2650331"/>
                <a:gd name="connsiteY8" fmla="*/ 409575 h 700306"/>
                <a:gd name="connsiteX9" fmla="*/ 1331119 w 2650331"/>
                <a:gd name="connsiteY9" fmla="*/ 469106 h 700306"/>
                <a:gd name="connsiteX10" fmla="*/ 1407319 w 2650331"/>
                <a:gd name="connsiteY10" fmla="*/ 440531 h 700306"/>
                <a:gd name="connsiteX11" fmla="*/ 1438275 w 2650331"/>
                <a:gd name="connsiteY11" fmla="*/ 421481 h 700306"/>
                <a:gd name="connsiteX12" fmla="*/ 1800225 w 2650331"/>
                <a:gd name="connsiteY12" fmla="*/ 478631 h 700306"/>
                <a:gd name="connsiteX13" fmla="*/ 2014538 w 2650331"/>
                <a:gd name="connsiteY13" fmla="*/ 504825 h 700306"/>
                <a:gd name="connsiteX14" fmla="*/ 2209800 w 2650331"/>
                <a:gd name="connsiteY14" fmla="*/ 538162 h 700306"/>
                <a:gd name="connsiteX15" fmla="*/ 2431256 w 2650331"/>
                <a:gd name="connsiteY15" fmla="*/ 523875 h 700306"/>
                <a:gd name="connsiteX16" fmla="*/ 2640806 w 2650331"/>
                <a:gd name="connsiteY16" fmla="*/ 481012 h 700306"/>
                <a:gd name="connsiteX17" fmla="*/ 2650331 w 2650331"/>
                <a:gd name="connsiteY17" fmla="*/ 507206 h 700306"/>
                <a:gd name="connsiteX18" fmla="*/ 2469356 w 2650331"/>
                <a:gd name="connsiteY18" fmla="*/ 600075 h 700306"/>
                <a:gd name="connsiteX19" fmla="*/ 2290763 w 2650331"/>
                <a:gd name="connsiteY19" fmla="*/ 638175 h 700306"/>
                <a:gd name="connsiteX20" fmla="*/ 2155032 w 2650331"/>
                <a:gd name="connsiteY20" fmla="*/ 700087 h 700306"/>
                <a:gd name="connsiteX21" fmla="*/ 2021681 w 2650331"/>
                <a:gd name="connsiteY21" fmla="*/ 657225 h 700306"/>
                <a:gd name="connsiteX22" fmla="*/ 1955006 w 2650331"/>
                <a:gd name="connsiteY22" fmla="*/ 616743 h 700306"/>
                <a:gd name="connsiteX23" fmla="*/ 1955006 w 2650331"/>
                <a:gd name="connsiteY23" fmla="*/ 616743 h 700306"/>
                <a:gd name="connsiteX24" fmla="*/ 1764506 w 2650331"/>
                <a:gd name="connsiteY24" fmla="*/ 578643 h 700306"/>
                <a:gd name="connsiteX25" fmla="*/ 1688236 w 2650331"/>
                <a:gd name="connsiteY25" fmla="*/ 597693 h 700306"/>
                <a:gd name="connsiteX26" fmla="*/ 1604963 w 2650331"/>
                <a:gd name="connsiteY26" fmla="*/ 557212 h 700306"/>
                <a:gd name="connsiteX27" fmla="*/ 1504950 w 2650331"/>
                <a:gd name="connsiteY27" fmla="*/ 554831 h 700306"/>
                <a:gd name="connsiteX28" fmla="*/ 1402557 w 2650331"/>
                <a:gd name="connsiteY28" fmla="*/ 583406 h 700306"/>
                <a:gd name="connsiteX29" fmla="*/ 1316831 w 2650331"/>
                <a:gd name="connsiteY29" fmla="*/ 635794 h 700306"/>
                <a:gd name="connsiteX30" fmla="*/ 1193006 w 2650331"/>
                <a:gd name="connsiteY30" fmla="*/ 561975 h 700306"/>
                <a:gd name="connsiteX31" fmla="*/ 1092994 w 2650331"/>
                <a:gd name="connsiteY31" fmla="*/ 521493 h 700306"/>
                <a:gd name="connsiteX32" fmla="*/ 1002506 w 2650331"/>
                <a:gd name="connsiteY32" fmla="*/ 454818 h 700306"/>
                <a:gd name="connsiteX33" fmla="*/ 902494 w 2650331"/>
                <a:gd name="connsiteY33" fmla="*/ 447675 h 700306"/>
                <a:gd name="connsiteX34" fmla="*/ 747713 w 2650331"/>
                <a:gd name="connsiteY34" fmla="*/ 376237 h 700306"/>
                <a:gd name="connsiteX35" fmla="*/ 538163 w 2650331"/>
                <a:gd name="connsiteY35" fmla="*/ 404812 h 700306"/>
                <a:gd name="connsiteX36" fmla="*/ 423863 w 2650331"/>
                <a:gd name="connsiteY36" fmla="*/ 381000 h 700306"/>
                <a:gd name="connsiteX37" fmla="*/ 354806 w 2650331"/>
                <a:gd name="connsiteY37" fmla="*/ 333375 h 700306"/>
                <a:gd name="connsiteX38" fmla="*/ 290513 w 2650331"/>
                <a:gd name="connsiteY38" fmla="*/ 280987 h 700306"/>
                <a:gd name="connsiteX39" fmla="*/ 111919 w 2650331"/>
                <a:gd name="connsiteY39" fmla="*/ 183356 h 700306"/>
                <a:gd name="connsiteX40" fmla="*/ 0 w 2650331"/>
                <a:gd name="connsiteY40" fmla="*/ 0 h 700306"/>
                <a:gd name="connsiteX0" fmla="*/ 0 w 2650331"/>
                <a:gd name="connsiteY0" fmla="*/ 0 h 700306"/>
                <a:gd name="connsiteX1" fmla="*/ 114300 w 2650331"/>
                <a:gd name="connsiteY1" fmla="*/ 7143 h 700306"/>
                <a:gd name="connsiteX2" fmla="*/ 190500 w 2650331"/>
                <a:gd name="connsiteY2" fmla="*/ 159543 h 700306"/>
                <a:gd name="connsiteX3" fmla="*/ 242888 w 2650331"/>
                <a:gd name="connsiteY3" fmla="*/ 142875 h 700306"/>
                <a:gd name="connsiteX4" fmla="*/ 276225 w 2650331"/>
                <a:gd name="connsiteY4" fmla="*/ 95250 h 700306"/>
                <a:gd name="connsiteX5" fmla="*/ 514350 w 2650331"/>
                <a:gd name="connsiteY5" fmla="*/ 226218 h 700306"/>
                <a:gd name="connsiteX6" fmla="*/ 809625 w 2650331"/>
                <a:gd name="connsiteY6" fmla="*/ 288131 h 700306"/>
                <a:gd name="connsiteX7" fmla="*/ 1009650 w 2650331"/>
                <a:gd name="connsiteY7" fmla="*/ 352425 h 700306"/>
                <a:gd name="connsiteX8" fmla="*/ 1281113 w 2650331"/>
                <a:gd name="connsiteY8" fmla="*/ 409575 h 700306"/>
                <a:gd name="connsiteX9" fmla="*/ 1331119 w 2650331"/>
                <a:gd name="connsiteY9" fmla="*/ 469106 h 700306"/>
                <a:gd name="connsiteX10" fmla="*/ 1407319 w 2650331"/>
                <a:gd name="connsiteY10" fmla="*/ 440531 h 700306"/>
                <a:gd name="connsiteX11" fmla="*/ 1438275 w 2650331"/>
                <a:gd name="connsiteY11" fmla="*/ 421481 h 700306"/>
                <a:gd name="connsiteX12" fmla="*/ 1800225 w 2650331"/>
                <a:gd name="connsiteY12" fmla="*/ 478631 h 700306"/>
                <a:gd name="connsiteX13" fmla="*/ 2014538 w 2650331"/>
                <a:gd name="connsiteY13" fmla="*/ 504825 h 700306"/>
                <a:gd name="connsiteX14" fmla="*/ 2209800 w 2650331"/>
                <a:gd name="connsiteY14" fmla="*/ 538162 h 700306"/>
                <a:gd name="connsiteX15" fmla="*/ 2431256 w 2650331"/>
                <a:gd name="connsiteY15" fmla="*/ 523875 h 700306"/>
                <a:gd name="connsiteX16" fmla="*/ 2640806 w 2650331"/>
                <a:gd name="connsiteY16" fmla="*/ 481012 h 700306"/>
                <a:gd name="connsiteX17" fmla="*/ 2650331 w 2650331"/>
                <a:gd name="connsiteY17" fmla="*/ 507206 h 700306"/>
                <a:gd name="connsiteX18" fmla="*/ 2469356 w 2650331"/>
                <a:gd name="connsiteY18" fmla="*/ 600075 h 700306"/>
                <a:gd name="connsiteX19" fmla="*/ 2290763 w 2650331"/>
                <a:gd name="connsiteY19" fmla="*/ 638175 h 700306"/>
                <a:gd name="connsiteX20" fmla="*/ 2155032 w 2650331"/>
                <a:gd name="connsiteY20" fmla="*/ 700087 h 700306"/>
                <a:gd name="connsiteX21" fmla="*/ 2021681 w 2650331"/>
                <a:gd name="connsiteY21" fmla="*/ 657225 h 700306"/>
                <a:gd name="connsiteX22" fmla="*/ 1955006 w 2650331"/>
                <a:gd name="connsiteY22" fmla="*/ 616743 h 700306"/>
                <a:gd name="connsiteX23" fmla="*/ 1955006 w 2650331"/>
                <a:gd name="connsiteY23" fmla="*/ 616743 h 700306"/>
                <a:gd name="connsiteX24" fmla="*/ 1773990 w 2650331"/>
                <a:gd name="connsiteY24" fmla="*/ 609600 h 700306"/>
                <a:gd name="connsiteX25" fmla="*/ 1688236 w 2650331"/>
                <a:gd name="connsiteY25" fmla="*/ 597693 h 700306"/>
                <a:gd name="connsiteX26" fmla="*/ 1604963 w 2650331"/>
                <a:gd name="connsiteY26" fmla="*/ 557212 h 700306"/>
                <a:gd name="connsiteX27" fmla="*/ 1504950 w 2650331"/>
                <a:gd name="connsiteY27" fmla="*/ 554831 h 700306"/>
                <a:gd name="connsiteX28" fmla="*/ 1402557 w 2650331"/>
                <a:gd name="connsiteY28" fmla="*/ 583406 h 700306"/>
                <a:gd name="connsiteX29" fmla="*/ 1316831 w 2650331"/>
                <a:gd name="connsiteY29" fmla="*/ 635794 h 700306"/>
                <a:gd name="connsiteX30" fmla="*/ 1193006 w 2650331"/>
                <a:gd name="connsiteY30" fmla="*/ 561975 h 700306"/>
                <a:gd name="connsiteX31" fmla="*/ 1092994 w 2650331"/>
                <a:gd name="connsiteY31" fmla="*/ 521493 h 700306"/>
                <a:gd name="connsiteX32" fmla="*/ 1002506 w 2650331"/>
                <a:gd name="connsiteY32" fmla="*/ 454818 h 700306"/>
                <a:gd name="connsiteX33" fmla="*/ 902494 w 2650331"/>
                <a:gd name="connsiteY33" fmla="*/ 447675 h 700306"/>
                <a:gd name="connsiteX34" fmla="*/ 747713 w 2650331"/>
                <a:gd name="connsiteY34" fmla="*/ 376237 h 700306"/>
                <a:gd name="connsiteX35" fmla="*/ 538163 w 2650331"/>
                <a:gd name="connsiteY35" fmla="*/ 404812 h 700306"/>
                <a:gd name="connsiteX36" fmla="*/ 423863 w 2650331"/>
                <a:gd name="connsiteY36" fmla="*/ 381000 h 700306"/>
                <a:gd name="connsiteX37" fmla="*/ 354806 w 2650331"/>
                <a:gd name="connsiteY37" fmla="*/ 333375 h 700306"/>
                <a:gd name="connsiteX38" fmla="*/ 290513 w 2650331"/>
                <a:gd name="connsiteY38" fmla="*/ 280987 h 700306"/>
                <a:gd name="connsiteX39" fmla="*/ 111919 w 2650331"/>
                <a:gd name="connsiteY39" fmla="*/ 183356 h 700306"/>
                <a:gd name="connsiteX40" fmla="*/ 0 w 2650331"/>
                <a:gd name="connsiteY40" fmla="*/ 0 h 700306"/>
                <a:gd name="connsiteX0" fmla="*/ 0 w 2650331"/>
                <a:gd name="connsiteY0" fmla="*/ 0 h 707418"/>
                <a:gd name="connsiteX1" fmla="*/ 114300 w 2650331"/>
                <a:gd name="connsiteY1" fmla="*/ 7143 h 707418"/>
                <a:gd name="connsiteX2" fmla="*/ 190500 w 2650331"/>
                <a:gd name="connsiteY2" fmla="*/ 159543 h 707418"/>
                <a:gd name="connsiteX3" fmla="*/ 242888 w 2650331"/>
                <a:gd name="connsiteY3" fmla="*/ 142875 h 707418"/>
                <a:gd name="connsiteX4" fmla="*/ 276225 w 2650331"/>
                <a:gd name="connsiteY4" fmla="*/ 95250 h 707418"/>
                <a:gd name="connsiteX5" fmla="*/ 514350 w 2650331"/>
                <a:gd name="connsiteY5" fmla="*/ 226218 h 707418"/>
                <a:gd name="connsiteX6" fmla="*/ 809625 w 2650331"/>
                <a:gd name="connsiteY6" fmla="*/ 288131 h 707418"/>
                <a:gd name="connsiteX7" fmla="*/ 1009650 w 2650331"/>
                <a:gd name="connsiteY7" fmla="*/ 352425 h 707418"/>
                <a:gd name="connsiteX8" fmla="*/ 1281113 w 2650331"/>
                <a:gd name="connsiteY8" fmla="*/ 409575 h 707418"/>
                <a:gd name="connsiteX9" fmla="*/ 1331119 w 2650331"/>
                <a:gd name="connsiteY9" fmla="*/ 469106 h 707418"/>
                <a:gd name="connsiteX10" fmla="*/ 1407319 w 2650331"/>
                <a:gd name="connsiteY10" fmla="*/ 440531 h 707418"/>
                <a:gd name="connsiteX11" fmla="*/ 1438275 w 2650331"/>
                <a:gd name="connsiteY11" fmla="*/ 421481 h 707418"/>
                <a:gd name="connsiteX12" fmla="*/ 1800225 w 2650331"/>
                <a:gd name="connsiteY12" fmla="*/ 478631 h 707418"/>
                <a:gd name="connsiteX13" fmla="*/ 2014538 w 2650331"/>
                <a:gd name="connsiteY13" fmla="*/ 504825 h 707418"/>
                <a:gd name="connsiteX14" fmla="*/ 2209800 w 2650331"/>
                <a:gd name="connsiteY14" fmla="*/ 538162 h 707418"/>
                <a:gd name="connsiteX15" fmla="*/ 2431256 w 2650331"/>
                <a:gd name="connsiteY15" fmla="*/ 523875 h 707418"/>
                <a:gd name="connsiteX16" fmla="*/ 2640806 w 2650331"/>
                <a:gd name="connsiteY16" fmla="*/ 481012 h 707418"/>
                <a:gd name="connsiteX17" fmla="*/ 2650331 w 2650331"/>
                <a:gd name="connsiteY17" fmla="*/ 507206 h 707418"/>
                <a:gd name="connsiteX18" fmla="*/ 2469356 w 2650331"/>
                <a:gd name="connsiteY18" fmla="*/ 600075 h 707418"/>
                <a:gd name="connsiteX19" fmla="*/ 2290763 w 2650331"/>
                <a:gd name="connsiteY19" fmla="*/ 638175 h 707418"/>
                <a:gd name="connsiteX20" fmla="*/ 2109981 w 2650331"/>
                <a:gd name="connsiteY20" fmla="*/ 707231 h 707418"/>
                <a:gd name="connsiteX21" fmla="*/ 2021681 w 2650331"/>
                <a:gd name="connsiteY21" fmla="*/ 657225 h 707418"/>
                <a:gd name="connsiteX22" fmla="*/ 1955006 w 2650331"/>
                <a:gd name="connsiteY22" fmla="*/ 616743 h 707418"/>
                <a:gd name="connsiteX23" fmla="*/ 1955006 w 2650331"/>
                <a:gd name="connsiteY23" fmla="*/ 616743 h 707418"/>
                <a:gd name="connsiteX24" fmla="*/ 1773990 w 2650331"/>
                <a:gd name="connsiteY24" fmla="*/ 609600 h 707418"/>
                <a:gd name="connsiteX25" fmla="*/ 1688236 w 2650331"/>
                <a:gd name="connsiteY25" fmla="*/ 597693 h 707418"/>
                <a:gd name="connsiteX26" fmla="*/ 1604963 w 2650331"/>
                <a:gd name="connsiteY26" fmla="*/ 557212 h 707418"/>
                <a:gd name="connsiteX27" fmla="*/ 1504950 w 2650331"/>
                <a:gd name="connsiteY27" fmla="*/ 554831 h 707418"/>
                <a:gd name="connsiteX28" fmla="*/ 1402557 w 2650331"/>
                <a:gd name="connsiteY28" fmla="*/ 583406 h 707418"/>
                <a:gd name="connsiteX29" fmla="*/ 1316831 w 2650331"/>
                <a:gd name="connsiteY29" fmla="*/ 635794 h 707418"/>
                <a:gd name="connsiteX30" fmla="*/ 1193006 w 2650331"/>
                <a:gd name="connsiteY30" fmla="*/ 561975 h 707418"/>
                <a:gd name="connsiteX31" fmla="*/ 1092994 w 2650331"/>
                <a:gd name="connsiteY31" fmla="*/ 521493 h 707418"/>
                <a:gd name="connsiteX32" fmla="*/ 1002506 w 2650331"/>
                <a:gd name="connsiteY32" fmla="*/ 454818 h 707418"/>
                <a:gd name="connsiteX33" fmla="*/ 902494 w 2650331"/>
                <a:gd name="connsiteY33" fmla="*/ 447675 h 707418"/>
                <a:gd name="connsiteX34" fmla="*/ 747713 w 2650331"/>
                <a:gd name="connsiteY34" fmla="*/ 376237 h 707418"/>
                <a:gd name="connsiteX35" fmla="*/ 538163 w 2650331"/>
                <a:gd name="connsiteY35" fmla="*/ 404812 h 707418"/>
                <a:gd name="connsiteX36" fmla="*/ 423863 w 2650331"/>
                <a:gd name="connsiteY36" fmla="*/ 381000 h 707418"/>
                <a:gd name="connsiteX37" fmla="*/ 354806 w 2650331"/>
                <a:gd name="connsiteY37" fmla="*/ 333375 h 707418"/>
                <a:gd name="connsiteX38" fmla="*/ 290513 w 2650331"/>
                <a:gd name="connsiteY38" fmla="*/ 280987 h 707418"/>
                <a:gd name="connsiteX39" fmla="*/ 111919 w 2650331"/>
                <a:gd name="connsiteY39" fmla="*/ 183356 h 707418"/>
                <a:gd name="connsiteX40" fmla="*/ 0 w 2650331"/>
                <a:gd name="connsiteY40" fmla="*/ 0 h 707418"/>
                <a:gd name="connsiteX0" fmla="*/ 0 w 2650331"/>
                <a:gd name="connsiteY0" fmla="*/ 0 h 708548"/>
                <a:gd name="connsiteX1" fmla="*/ 114300 w 2650331"/>
                <a:gd name="connsiteY1" fmla="*/ 7143 h 708548"/>
                <a:gd name="connsiteX2" fmla="*/ 190500 w 2650331"/>
                <a:gd name="connsiteY2" fmla="*/ 159543 h 708548"/>
                <a:gd name="connsiteX3" fmla="*/ 242888 w 2650331"/>
                <a:gd name="connsiteY3" fmla="*/ 142875 h 708548"/>
                <a:gd name="connsiteX4" fmla="*/ 276225 w 2650331"/>
                <a:gd name="connsiteY4" fmla="*/ 95250 h 708548"/>
                <a:gd name="connsiteX5" fmla="*/ 514350 w 2650331"/>
                <a:gd name="connsiteY5" fmla="*/ 226218 h 708548"/>
                <a:gd name="connsiteX6" fmla="*/ 809625 w 2650331"/>
                <a:gd name="connsiteY6" fmla="*/ 288131 h 708548"/>
                <a:gd name="connsiteX7" fmla="*/ 1009650 w 2650331"/>
                <a:gd name="connsiteY7" fmla="*/ 352425 h 708548"/>
                <a:gd name="connsiteX8" fmla="*/ 1281113 w 2650331"/>
                <a:gd name="connsiteY8" fmla="*/ 409575 h 708548"/>
                <a:gd name="connsiteX9" fmla="*/ 1331119 w 2650331"/>
                <a:gd name="connsiteY9" fmla="*/ 469106 h 708548"/>
                <a:gd name="connsiteX10" fmla="*/ 1407319 w 2650331"/>
                <a:gd name="connsiteY10" fmla="*/ 440531 h 708548"/>
                <a:gd name="connsiteX11" fmla="*/ 1438275 w 2650331"/>
                <a:gd name="connsiteY11" fmla="*/ 421481 h 708548"/>
                <a:gd name="connsiteX12" fmla="*/ 1800225 w 2650331"/>
                <a:gd name="connsiteY12" fmla="*/ 478631 h 708548"/>
                <a:gd name="connsiteX13" fmla="*/ 2014538 w 2650331"/>
                <a:gd name="connsiteY13" fmla="*/ 504825 h 708548"/>
                <a:gd name="connsiteX14" fmla="*/ 2209800 w 2650331"/>
                <a:gd name="connsiteY14" fmla="*/ 538162 h 708548"/>
                <a:gd name="connsiteX15" fmla="*/ 2431256 w 2650331"/>
                <a:gd name="connsiteY15" fmla="*/ 523875 h 708548"/>
                <a:gd name="connsiteX16" fmla="*/ 2640806 w 2650331"/>
                <a:gd name="connsiteY16" fmla="*/ 481012 h 708548"/>
                <a:gd name="connsiteX17" fmla="*/ 2650331 w 2650331"/>
                <a:gd name="connsiteY17" fmla="*/ 507206 h 708548"/>
                <a:gd name="connsiteX18" fmla="*/ 2469356 w 2650331"/>
                <a:gd name="connsiteY18" fmla="*/ 600075 h 708548"/>
                <a:gd name="connsiteX19" fmla="*/ 2290763 w 2650331"/>
                <a:gd name="connsiteY19" fmla="*/ 638175 h 708548"/>
                <a:gd name="connsiteX20" fmla="*/ 2109981 w 2650331"/>
                <a:gd name="connsiteY20" fmla="*/ 707231 h 708548"/>
                <a:gd name="connsiteX21" fmla="*/ 2021681 w 2650331"/>
                <a:gd name="connsiteY21" fmla="*/ 657225 h 708548"/>
                <a:gd name="connsiteX22" fmla="*/ 1955006 w 2650331"/>
                <a:gd name="connsiteY22" fmla="*/ 616743 h 708548"/>
                <a:gd name="connsiteX23" fmla="*/ 1955006 w 2650331"/>
                <a:gd name="connsiteY23" fmla="*/ 616743 h 708548"/>
                <a:gd name="connsiteX24" fmla="*/ 1773990 w 2650331"/>
                <a:gd name="connsiteY24" fmla="*/ 609600 h 708548"/>
                <a:gd name="connsiteX25" fmla="*/ 1688236 w 2650331"/>
                <a:gd name="connsiteY25" fmla="*/ 597693 h 708548"/>
                <a:gd name="connsiteX26" fmla="*/ 1604963 w 2650331"/>
                <a:gd name="connsiteY26" fmla="*/ 557212 h 708548"/>
                <a:gd name="connsiteX27" fmla="*/ 1504950 w 2650331"/>
                <a:gd name="connsiteY27" fmla="*/ 554831 h 708548"/>
                <a:gd name="connsiteX28" fmla="*/ 1402557 w 2650331"/>
                <a:gd name="connsiteY28" fmla="*/ 583406 h 708548"/>
                <a:gd name="connsiteX29" fmla="*/ 1316831 w 2650331"/>
                <a:gd name="connsiteY29" fmla="*/ 635794 h 708548"/>
                <a:gd name="connsiteX30" fmla="*/ 1193006 w 2650331"/>
                <a:gd name="connsiteY30" fmla="*/ 561975 h 708548"/>
                <a:gd name="connsiteX31" fmla="*/ 1092994 w 2650331"/>
                <a:gd name="connsiteY31" fmla="*/ 521493 h 708548"/>
                <a:gd name="connsiteX32" fmla="*/ 1002506 w 2650331"/>
                <a:gd name="connsiteY32" fmla="*/ 454818 h 708548"/>
                <a:gd name="connsiteX33" fmla="*/ 902494 w 2650331"/>
                <a:gd name="connsiteY33" fmla="*/ 447675 h 708548"/>
                <a:gd name="connsiteX34" fmla="*/ 747713 w 2650331"/>
                <a:gd name="connsiteY34" fmla="*/ 376237 h 708548"/>
                <a:gd name="connsiteX35" fmla="*/ 538163 w 2650331"/>
                <a:gd name="connsiteY35" fmla="*/ 404812 h 708548"/>
                <a:gd name="connsiteX36" fmla="*/ 423863 w 2650331"/>
                <a:gd name="connsiteY36" fmla="*/ 381000 h 708548"/>
                <a:gd name="connsiteX37" fmla="*/ 354806 w 2650331"/>
                <a:gd name="connsiteY37" fmla="*/ 333375 h 708548"/>
                <a:gd name="connsiteX38" fmla="*/ 290513 w 2650331"/>
                <a:gd name="connsiteY38" fmla="*/ 280987 h 708548"/>
                <a:gd name="connsiteX39" fmla="*/ 111919 w 2650331"/>
                <a:gd name="connsiteY39" fmla="*/ 183356 h 708548"/>
                <a:gd name="connsiteX40" fmla="*/ 0 w 2650331"/>
                <a:gd name="connsiteY40" fmla="*/ 0 h 708548"/>
                <a:gd name="connsiteX0" fmla="*/ 0 w 2650331"/>
                <a:gd name="connsiteY0" fmla="*/ 0 h 708077"/>
                <a:gd name="connsiteX1" fmla="*/ 114300 w 2650331"/>
                <a:gd name="connsiteY1" fmla="*/ 7143 h 708077"/>
                <a:gd name="connsiteX2" fmla="*/ 190500 w 2650331"/>
                <a:gd name="connsiteY2" fmla="*/ 159543 h 708077"/>
                <a:gd name="connsiteX3" fmla="*/ 242888 w 2650331"/>
                <a:gd name="connsiteY3" fmla="*/ 142875 h 708077"/>
                <a:gd name="connsiteX4" fmla="*/ 276225 w 2650331"/>
                <a:gd name="connsiteY4" fmla="*/ 95250 h 708077"/>
                <a:gd name="connsiteX5" fmla="*/ 514350 w 2650331"/>
                <a:gd name="connsiteY5" fmla="*/ 226218 h 708077"/>
                <a:gd name="connsiteX6" fmla="*/ 809625 w 2650331"/>
                <a:gd name="connsiteY6" fmla="*/ 288131 h 708077"/>
                <a:gd name="connsiteX7" fmla="*/ 1009650 w 2650331"/>
                <a:gd name="connsiteY7" fmla="*/ 352425 h 708077"/>
                <a:gd name="connsiteX8" fmla="*/ 1281113 w 2650331"/>
                <a:gd name="connsiteY8" fmla="*/ 409575 h 708077"/>
                <a:gd name="connsiteX9" fmla="*/ 1331119 w 2650331"/>
                <a:gd name="connsiteY9" fmla="*/ 469106 h 708077"/>
                <a:gd name="connsiteX10" fmla="*/ 1407319 w 2650331"/>
                <a:gd name="connsiteY10" fmla="*/ 440531 h 708077"/>
                <a:gd name="connsiteX11" fmla="*/ 1438275 w 2650331"/>
                <a:gd name="connsiteY11" fmla="*/ 421481 h 708077"/>
                <a:gd name="connsiteX12" fmla="*/ 1800225 w 2650331"/>
                <a:gd name="connsiteY12" fmla="*/ 478631 h 708077"/>
                <a:gd name="connsiteX13" fmla="*/ 2014538 w 2650331"/>
                <a:gd name="connsiteY13" fmla="*/ 504825 h 708077"/>
                <a:gd name="connsiteX14" fmla="*/ 2209800 w 2650331"/>
                <a:gd name="connsiteY14" fmla="*/ 538162 h 708077"/>
                <a:gd name="connsiteX15" fmla="*/ 2431256 w 2650331"/>
                <a:gd name="connsiteY15" fmla="*/ 523875 h 708077"/>
                <a:gd name="connsiteX16" fmla="*/ 2640806 w 2650331"/>
                <a:gd name="connsiteY16" fmla="*/ 481012 h 708077"/>
                <a:gd name="connsiteX17" fmla="*/ 2650331 w 2650331"/>
                <a:gd name="connsiteY17" fmla="*/ 507206 h 708077"/>
                <a:gd name="connsiteX18" fmla="*/ 2469356 w 2650331"/>
                <a:gd name="connsiteY18" fmla="*/ 600075 h 708077"/>
                <a:gd name="connsiteX19" fmla="*/ 2290763 w 2650331"/>
                <a:gd name="connsiteY19" fmla="*/ 638175 h 708077"/>
                <a:gd name="connsiteX20" fmla="*/ 2220402 w 2650331"/>
                <a:gd name="connsiteY20" fmla="*/ 685009 h 708077"/>
                <a:gd name="connsiteX21" fmla="*/ 2109981 w 2650331"/>
                <a:gd name="connsiteY21" fmla="*/ 707231 h 708077"/>
                <a:gd name="connsiteX22" fmla="*/ 2021681 w 2650331"/>
                <a:gd name="connsiteY22" fmla="*/ 657225 h 708077"/>
                <a:gd name="connsiteX23" fmla="*/ 1955006 w 2650331"/>
                <a:gd name="connsiteY23" fmla="*/ 616743 h 708077"/>
                <a:gd name="connsiteX24" fmla="*/ 1955006 w 2650331"/>
                <a:gd name="connsiteY24" fmla="*/ 616743 h 708077"/>
                <a:gd name="connsiteX25" fmla="*/ 1773990 w 2650331"/>
                <a:gd name="connsiteY25" fmla="*/ 609600 h 708077"/>
                <a:gd name="connsiteX26" fmla="*/ 1688236 w 2650331"/>
                <a:gd name="connsiteY26" fmla="*/ 597693 h 708077"/>
                <a:gd name="connsiteX27" fmla="*/ 1604963 w 2650331"/>
                <a:gd name="connsiteY27" fmla="*/ 557212 h 708077"/>
                <a:gd name="connsiteX28" fmla="*/ 1504950 w 2650331"/>
                <a:gd name="connsiteY28" fmla="*/ 554831 h 708077"/>
                <a:gd name="connsiteX29" fmla="*/ 1402557 w 2650331"/>
                <a:gd name="connsiteY29" fmla="*/ 583406 h 708077"/>
                <a:gd name="connsiteX30" fmla="*/ 1316831 w 2650331"/>
                <a:gd name="connsiteY30" fmla="*/ 635794 h 708077"/>
                <a:gd name="connsiteX31" fmla="*/ 1193006 w 2650331"/>
                <a:gd name="connsiteY31" fmla="*/ 561975 h 708077"/>
                <a:gd name="connsiteX32" fmla="*/ 1092994 w 2650331"/>
                <a:gd name="connsiteY32" fmla="*/ 521493 h 708077"/>
                <a:gd name="connsiteX33" fmla="*/ 1002506 w 2650331"/>
                <a:gd name="connsiteY33" fmla="*/ 454818 h 708077"/>
                <a:gd name="connsiteX34" fmla="*/ 902494 w 2650331"/>
                <a:gd name="connsiteY34" fmla="*/ 447675 h 708077"/>
                <a:gd name="connsiteX35" fmla="*/ 747713 w 2650331"/>
                <a:gd name="connsiteY35" fmla="*/ 376237 h 708077"/>
                <a:gd name="connsiteX36" fmla="*/ 538163 w 2650331"/>
                <a:gd name="connsiteY36" fmla="*/ 404812 h 708077"/>
                <a:gd name="connsiteX37" fmla="*/ 423863 w 2650331"/>
                <a:gd name="connsiteY37" fmla="*/ 381000 h 708077"/>
                <a:gd name="connsiteX38" fmla="*/ 354806 w 2650331"/>
                <a:gd name="connsiteY38" fmla="*/ 333375 h 708077"/>
                <a:gd name="connsiteX39" fmla="*/ 290513 w 2650331"/>
                <a:gd name="connsiteY39" fmla="*/ 280987 h 708077"/>
                <a:gd name="connsiteX40" fmla="*/ 111919 w 2650331"/>
                <a:gd name="connsiteY40" fmla="*/ 183356 h 708077"/>
                <a:gd name="connsiteX41" fmla="*/ 0 w 2650331"/>
                <a:gd name="connsiteY41" fmla="*/ 0 h 708077"/>
                <a:gd name="connsiteX0" fmla="*/ 0 w 2650331"/>
                <a:gd name="connsiteY0" fmla="*/ 0 h 708077"/>
                <a:gd name="connsiteX1" fmla="*/ 114300 w 2650331"/>
                <a:gd name="connsiteY1" fmla="*/ 7143 h 708077"/>
                <a:gd name="connsiteX2" fmla="*/ 190500 w 2650331"/>
                <a:gd name="connsiteY2" fmla="*/ 159543 h 708077"/>
                <a:gd name="connsiteX3" fmla="*/ 242888 w 2650331"/>
                <a:gd name="connsiteY3" fmla="*/ 142875 h 708077"/>
                <a:gd name="connsiteX4" fmla="*/ 276225 w 2650331"/>
                <a:gd name="connsiteY4" fmla="*/ 95250 h 708077"/>
                <a:gd name="connsiteX5" fmla="*/ 514350 w 2650331"/>
                <a:gd name="connsiteY5" fmla="*/ 226218 h 708077"/>
                <a:gd name="connsiteX6" fmla="*/ 809625 w 2650331"/>
                <a:gd name="connsiteY6" fmla="*/ 288131 h 708077"/>
                <a:gd name="connsiteX7" fmla="*/ 1009650 w 2650331"/>
                <a:gd name="connsiteY7" fmla="*/ 352425 h 708077"/>
                <a:gd name="connsiteX8" fmla="*/ 1281113 w 2650331"/>
                <a:gd name="connsiteY8" fmla="*/ 409575 h 708077"/>
                <a:gd name="connsiteX9" fmla="*/ 1331119 w 2650331"/>
                <a:gd name="connsiteY9" fmla="*/ 469106 h 708077"/>
                <a:gd name="connsiteX10" fmla="*/ 1407319 w 2650331"/>
                <a:gd name="connsiteY10" fmla="*/ 440531 h 708077"/>
                <a:gd name="connsiteX11" fmla="*/ 1438275 w 2650331"/>
                <a:gd name="connsiteY11" fmla="*/ 421481 h 708077"/>
                <a:gd name="connsiteX12" fmla="*/ 1800225 w 2650331"/>
                <a:gd name="connsiteY12" fmla="*/ 478631 h 708077"/>
                <a:gd name="connsiteX13" fmla="*/ 2014538 w 2650331"/>
                <a:gd name="connsiteY13" fmla="*/ 504825 h 708077"/>
                <a:gd name="connsiteX14" fmla="*/ 2209800 w 2650331"/>
                <a:gd name="connsiteY14" fmla="*/ 538162 h 708077"/>
                <a:gd name="connsiteX15" fmla="*/ 2431256 w 2650331"/>
                <a:gd name="connsiteY15" fmla="*/ 523875 h 708077"/>
                <a:gd name="connsiteX16" fmla="*/ 2640806 w 2650331"/>
                <a:gd name="connsiteY16" fmla="*/ 481012 h 708077"/>
                <a:gd name="connsiteX17" fmla="*/ 2650331 w 2650331"/>
                <a:gd name="connsiteY17" fmla="*/ 507206 h 708077"/>
                <a:gd name="connsiteX18" fmla="*/ 2469356 w 2650331"/>
                <a:gd name="connsiteY18" fmla="*/ 600075 h 708077"/>
                <a:gd name="connsiteX19" fmla="*/ 2290763 w 2650331"/>
                <a:gd name="connsiteY19" fmla="*/ 638175 h 708077"/>
                <a:gd name="connsiteX20" fmla="*/ 2220402 w 2650331"/>
                <a:gd name="connsiteY20" fmla="*/ 685009 h 708077"/>
                <a:gd name="connsiteX21" fmla="*/ 2109981 w 2650331"/>
                <a:gd name="connsiteY21" fmla="*/ 707231 h 708077"/>
                <a:gd name="connsiteX22" fmla="*/ 2021681 w 2650331"/>
                <a:gd name="connsiteY22" fmla="*/ 657225 h 708077"/>
                <a:gd name="connsiteX23" fmla="*/ 1955006 w 2650331"/>
                <a:gd name="connsiteY23" fmla="*/ 616743 h 708077"/>
                <a:gd name="connsiteX24" fmla="*/ 1955006 w 2650331"/>
                <a:gd name="connsiteY24" fmla="*/ 616743 h 708077"/>
                <a:gd name="connsiteX25" fmla="*/ 1773990 w 2650331"/>
                <a:gd name="connsiteY25" fmla="*/ 609600 h 708077"/>
                <a:gd name="connsiteX26" fmla="*/ 1688236 w 2650331"/>
                <a:gd name="connsiteY26" fmla="*/ 597693 h 708077"/>
                <a:gd name="connsiteX27" fmla="*/ 1604963 w 2650331"/>
                <a:gd name="connsiteY27" fmla="*/ 557212 h 708077"/>
                <a:gd name="connsiteX28" fmla="*/ 1504950 w 2650331"/>
                <a:gd name="connsiteY28" fmla="*/ 554831 h 708077"/>
                <a:gd name="connsiteX29" fmla="*/ 1402557 w 2650331"/>
                <a:gd name="connsiteY29" fmla="*/ 583406 h 708077"/>
                <a:gd name="connsiteX30" fmla="*/ 1316831 w 2650331"/>
                <a:gd name="connsiteY30" fmla="*/ 635794 h 708077"/>
                <a:gd name="connsiteX31" fmla="*/ 1193006 w 2650331"/>
                <a:gd name="connsiteY31" fmla="*/ 561975 h 708077"/>
                <a:gd name="connsiteX32" fmla="*/ 1092994 w 2650331"/>
                <a:gd name="connsiteY32" fmla="*/ 521493 h 708077"/>
                <a:gd name="connsiteX33" fmla="*/ 1002506 w 2650331"/>
                <a:gd name="connsiteY33" fmla="*/ 454818 h 708077"/>
                <a:gd name="connsiteX34" fmla="*/ 902494 w 2650331"/>
                <a:gd name="connsiteY34" fmla="*/ 447675 h 708077"/>
                <a:gd name="connsiteX35" fmla="*/ 747713 w 2650331"/>
                <a:gd name="connsiteY35" fmla="*/ 376237 h 708077"/>
                <a:gd name="connsiteX36" fmla="*/ 538163 w 2650331"/>
                <a:gd name="connsiteY36" fmla="*/ 404812 h 708077"/>
                <a:gd name="connsiteX37" fmla="*/ 423863 w 2650331"/>
                <a:gd name="connsiteY37" fmla="*/ 381000 h 708077"/>
                <a:gd name="connsiteX38" fmla="*/ 354806 w 2650331"/>
                <a:gd name="connsiteY38" fmla="*/ 333375 h 708077"/>
                <a:gd name="connsiteX39" fmla="*/ 290513 w 2650331"/>
                <a:gd name="connsiteY39" fmla="*/ 280987 h 708077"/>
                <a:gd name="connsiteX40" fmla="*/ 111919 w 2650331"/>
                <a:gd name="connsiteY40" fmla="*/ 183356 h 708077"/>
                <a:gd name="connsiteX41" fmla="*/ 0 w 2650331"/>
                <a:gd name="connsiteY41" fmla="*/ 0 h 708077"/>
                <a:gd name="connsiteX0" fmla="*/ 0 w 2650331"/>
                <a:gd name="connsiteY0" fmla="*/ 0 h 708077"/>
                <a:gd name="connsiteX1" fmla="*/ 114300 w 2650331"/>
                <a:gd name="connsiteY1" fmla="*/ 7143 h 708077"/>
                <a:gd name="connsiteX2" fmla="*/ 190500 w 2650331"/>
                <a:gd name="connsiteY2" fmla="*/ 159543 h 708077"/>
                <a:gd name="connsiteX3" fmla="*/ 242888 w 2650331"/>
                <a:gd name="connsiteY3" fmla="*/ 142875 h 708077"/>
                <a:gd name="connsiteX4" fmla="*/ 276225 w 2650331"/>
                <a:gd name="connsiteY4" fmla="*/ 95250 h 708077"/>
                <a:gd name="connsiteX5" fmla="*/ 514350 w 2650331"/>
                <a:gd name="connsiteY5" fmla="*/ 226218 h 708077"/>
                <a:gd name="connsiteX6" fmla="*/ 809625 w 2650331"/>
                <a:gd name="connsiteY6" fmla="*/ 288131 h 708077"/>
                <a:gd name="connsiteX7" fmla="*/ 1009650 w 2650331"/>
                <a:gd name="connsiteY7" fmla="*/ 352425 h 708077"/>
                <a:gd name="connsiteX8" fmla="*/ 1281113 w 2650331"/>
                <a:gd name="connsiteY8" fmla="*/ 409575 h 708077"/>
                <a:gd name="connsiteX9" fmla="*/ 1331119 w 2650331"/>
                <a:gd name="connsiteY9" fmla="*/ 469106 h 708077"/>
                <a:gd name="connsiteX10" fmla="*/ 1407319 w 2650331"/>
                <a:gd name="connsiteY10" fmla="*/ 440531 h 708077"/>
                <a:gd name="connsiteX11" fmla="*/ 1438275 w 2650331"/>
                <a:gd name="connsiteY11" fmla="*/ 421481 h 708077"/>
                <a:gd name="connsiteX12" fmla="*/ 1800225 w 2650331"/>
                <a:gd name="connsiteY12" fmla="*/ 478631 h 708077"/>
                <a:gd name="connsiteX13" fmla="*/ 2014538 w 2650331"/>
                <a:gd name="connsiteY13" fmla="*/ 504825 h 708077"/>
                <a:gd name="connsiteX14" fmla="*/ 2209800 w 2650331"/>
                <a:gd name="connsiteY14" fmla="*/ 538162 h 708077"/>
                <a:gd name="connsiteX15" fmla="*/ 2431256 w 2650331"/>
                <a:gd name="connsiteY15" fmla="*/ 523875 h 708077"/>
                <a:gd name="connsiteX16" fmla="*/ 2640806 w 2650331"/>
                <a:gd name="connsiteY16" fmla="*/ 481012 h 708077"/>
                <a:gd name="connsiteX17" fmla="*/ 2650331 w 2650331"/>
                <a:gd name="connsiteY17" fmla="*/ 507206 h 708077"/>
                <a:gd name="connsiteX18" fmla="*/ 2469356 w 2650331"/>
                <a:gd name="connsiteY18" fmla="*/ 600075 h 708077"/>
                <a:gd name="connsiteX19" fmla="*/ 2290763 w 2650331"/>
                <a:gd name="connsiteY19" fmla="*/ 638175 h 708077"/>
                <a:gd name="connsiteX20" fmla="*/ 2220402 w 2650331"/>
                <a:gd name="connsiteY20" fmla="*/ 685009 h 708077"/>
                <a:gd name="connsiteX21" fmla="*/ 2109981 w 2650331"/>
                <a:gd name="connsiteY21" fmla="*/ 707231 h 708077"/>
                <a:gd name="connsiteX22" fmla="*/ 2021681 w 2650331"/>
                <a:gd name="connsiteY22" fmla="*/ 657225 h 708077"/>
                <a:gd name="connsiteX23" fmla="*/ 1955006 w 2650331"/>
                <a:gd name="connsiteY23" fmla="*/ 616743 h 708077"/>
                <a:gd name="connsiteX24" fmla="*/ 1955006 w 2650331"/>
                <a:gd name="connsiteY24" fmla="*/ 616743 h 708077"/>
                <a:gd name="connsiteX25" fmla="*/ 1792959 w 2650331"/>
                <a:gd name="connsiteY25" fmla="*/ 585788 h 708077"/>
                <a:gd name="connsiteX26" fmla="*/ 1688236 w 2650331"/>
                <a:gd name="connsiteY26" fmla="*/ 597693 h 708077"/>
                <a:gd name="connsiteX27" fmla="*/ 1604963 w 2650331"/>
                <a:gd name="connsiteY27" fmla="*/ 557212 h 708077"/>
                <a:gd name="connsiteX28" fmla="*/ 1504950 w 2650331"/>
                <a:gd name="connsiteY28" fmla="*/ 554831 h 708077"/>
                <a:gd name="connsiteX29" fmla="*/ 1402557 w 2650331"/>
                <a:gd name="connsiteY29" fmla="*/ 583406 h 708077"/>
                <a:gd name="connsiteX30" fmla="*/ 1316831 w 2650331"/>
                <a:gd name="connsiteY30" fmla="*/ 635794 h 708077"/>
                <a:gd name="connsiteX31" fmla="*/ 1193006 w 2650331"/>
                <a:gd name="connsiteY31" fmla="*/ 561975 h 708077"/>
                <a:gd name="connsiteX32" fmla="*/ 1092994 w 2650331"/>
                <a:gd name="connsiteY32" fmla="*/ 521493 h 708077"/>
                <a:gd name="connsiteX33" fmla="*/ 1002506 w 2650331"/>
                <a:gd name="connsiteY33" fmla="*/ 454818 h 708077"/>
                <a:gd name="connsiteX34" fmla="*/ 902494 w 2650331"/>
                <a:gd name="connsiteY34" fmla="*/ 447675 h 708077"/>
                <a:gd name="connsiteX35" fmla="*/ 747713 w 2650331"/>
                <a:gd name="connsiteY35" fmla="*/ 376237 h 708077"/>
                <a:gd name="connsiteX36" fmla="*/ 538163 w 2650331"/>
                <a:gd name="connsiteY36" fmla="*/ 404812 h 708077"/>
                <a:gd name="connsiteX37" fmla="*/ 423863 w 2650331"/>
                <a:gd name="connsiteY37" fmla="*/ 381000 h 708077"/>
                <a:gd name="connsiteX38" fmla="*/ 354806 w 2650331"/>
                <a:gd name="connsiteY38" fmla="*/ 333375 h 708077"/>
                <a:gd name="connsiteX39" fmla="*/ 290513 w 2650331"/>
                <a:gd name="connsiteY39" fmla="*/ 280987 h 708077"/>
                <a:gd name="connsiteX40" fmla="*/ 111919 w 2650331"/>
                <a:gd name="connsiteY40" fmla="*/ 183356 h 708077"/>
                <a:gd name="connsiteX41" fmla="*/ 0 w 2650331"/>
                <a:gd name="connsiteY41" fmla="*/ 0 h 708077"/>
                <a:gd name="connsiteX0" fmla="*/ 0 w 2650331"/>
                <a:gd name="connsiteY0" fmla="*/ 0 h 719144"/>
                <a:gd name="connsiteX1" fmla="*/ 114300 w 2650331"/>
                <a:gd name="connsiteY1" fmla="*/ 7143 h 719144"/>
                <a:gd name="connsiteX2" fmla="*/ 190500 w 2650331"/>
                <a:gd name="connsiteY2" fmla="*/ 159543 h 719144"/>
                <a:gd name="connsiteX3" fmla="*/ 242888 w 2650331"/>
                <a:gd name="connsiteY3" fmla="*/ 142875 h 719144"/>
                <a:gd name="connsiteX4" fmla="*/ 276225 w 2650331"/>
                <a:gd name="connsiteY4" fmla="*/ 95250 h 719144"/>
                <a:gd name="connsiteX5" fmla="*/ 514350 w 2650331"/>
                <a:gd name="connsiteY5" fmla="*/ 226218 h 719144"/>
                <a:gd name="connsiteX6" fmla="*/ 809625 w 2650331"/>
                <a:gd name="connsiteY6" fmla="*/ 288131 h 719144"/>
                <a:gd name="connsiteX7" fmla="*/ 1009650 w 2650331"/>
                <a:gd name="connsiteY7" fmla="*/ 352425 h 719144"/>
                <a:gd name="connsiteX8" fmla="*/ 1281113 w 2650331"/>
                <a:gd name="connsiteY8" fmla="*/ 409575 h 719144"/>
                <a:gd name="connsiteX9" fmla="*/ 1331119 w 2650331"/>
                <a:gd name="connsiteY9" fmla="*/ 469106 h 719144"/>
                <a:gd name="connsiteX10" fmla="*/ 1407319 w 2650331"/>
                <a:gd name="connsiteY10" fmla="*/ 440531 h 719144"/>
                <a:gd name="connsiteX11" fmla="*/ 1438275 w 2650331"/>
                <a:gd name="connsiteY11" fmla="*/ 421481 h 719144"/>
                <a:gd name="connsiteX12" fmla="*/ 1800225 w 2650331"/>
                <a:gd name="connsiteY12" fmla="*/ 478631 h 719144"/>
                <a:gd name="connsiteX13" fmla="*/ 2014538 w 2650331"/>
                <a:gd name="connsiteY13" fmla="*/ 504825 h 719144"/>
                <a:gd name="connsiteX14" fmla="*/ 2209800 w 2650331"/>
                <a:gd name="connsiteY14" fmla="*/ 538162 h 719144"/>
                <a:gd name="connsiteX15" fmla="*/ 2431256 w 2650331"/>
                <a:gd name="connsiteY15" fmla="*/ 523875 h 719144"/>
                <a:gd name="connsiteX16" fmla="*/ 2640806 w 2650331"/>
                <a:gd name="connsiteY16" fmla="*/ 481012 h 719144"/>
                <a:gd name="connsiteX17" fmla="*/ 2650331 w 2650331"/>
                <a:gd name="connsiteY17" fmla="*/ 507206 h 719144"/>
                <a:gd name="connsiteX18" fmla="*/ 2469356 w 2650331"/>
                <a:gd name="connsiteY18" fmla="*/ 600075 h 719144"/>
                <a:gd name="connsiteX19" fmla="*/ 2290763 w 2650331"/>
                <a:gd name="connsiteY19" fmla="*/ 638175 h 719144"/>
                <a:gd name="connsiteX20" fmla="*/ 2218030 w 2650331"/>
                <a:gd name="connsiteY20" fmla="*/ 713584 h 719144"/>
                <a:gd name="connsiteX21" fmla="*/ 2109981 w 2650331"/>
                <a:gd name="connsiteY21" fmla="*/ 707231 h 719144"/>
                <a:gd name="connsiteX22" fmla="*/ 2021681 w 2650331"/>
                <a:gd name="connsiteY22" fmla="*/ 657225 h 719144"/>
                <a:gd name="connsiteX23" fmla="*/ 1955006 w 2650331"/>
                <a:gd name="connsiteY23" fmla="*/ 616743 h 719144"/>
                <a:gd name="connsiteX24" fmla="*/ 1955006 w 2650331"/>
                <a:gd name="connsiteY24" fmla="*/ 616743 h 719144"/>
                <a:gd name="connsiteX25" fmla="*/ 1792959 w 2650331"/>
                <a:gd name="connsiteY25" fmla="*/ 585788 h 719144"/>
                <a:gd name="connsiteX26" fmla="*/ 1688236 w 2650331"/>
                <a:gd name="connsiteY26" fmla="*/ 597693 h 719144"/>
                <a:gd name="connsiteX27" fmla="*/ 1604963 w 2650331"/>
                <a:gd name="connsiteY27" fmla="*/ 557212 h 719144"/>
                <a:gd name="connsiteX28" fmla="*/ 1504950 w 2650331"/>
                <a:gd name="connsiteY28" fmla="*/ 554831 h 719144"/>
                <a:gd name="connsiteX29" fmla="*/ 1402557 w 2650331"/>
                <a:gd name="connsiteY29" fmla="*/ 583406 h 719144"/>
                <a:gd name="connsiteX30" fmla="*/ 1316831 w 2650331"/>
                <a:gd name="connsiteY30" fmla="*/ 635794 h 719144"/>
                <a:gd name="connsiteX31" fmla="*/ 1193006 w 2650331"/>
                <a:gd name="connsiteY31" fmla="*/ 561975 h 719144"/>
                <a:gd name="connsiteX32" fmla="*/ 1092994 w 2650331"/>
                <a:gd name="connsiteY32" fmla="*/ 521493 h 719144"/>
                <a:gd name="connsiteX33" fmla="*/ 1002506 w 2650331"/>
                <a:gd name="connsiteY33" fmla="*/ 454818 h 719144"/>
                <a:gd name="connsiteX34" fmla="*/ 902494 w 2650331"/>
                <a:gd name="connsiteY34" fmla="*/ 447675 h 719144"/>
                <a:gd name="connsiteX35" fmla="*/ 747713 w 2650331"/>
                <a:gd name="connsiteY35" fmla="*/ 376237 h 719144"/>
                <a:gd name="connsiteX36" fmla="*/ 538163 w 2650331"/>
                <a:gd name="connsiteY36" fmla="*/ 404812 h 719144"/>
                <a:gd name="connsiteX37" fmla="*/ 423863 w 2650331"/>
                <a:gd name="connsiteY37" fmla="*/ 381000 h 719144"/>
                <a:gd name="connsiteX38" fmla="*/ 354806 w 2650331"/>
                <a:gd name="connsiteY38" fmla="*/ 333375 h 719144"/>
                <a:gd name="connsiteX39" fmla="*/ 290513 w 2650331"/>
                <a:gd name="connsiteY39" fmla="*/ 280987 h 719144"/>
                <a:gd name="connsiteX40" fmla="*/ 111919 w 2650331"/>
                <a:gd name="connsiteY40" fmla="*/ 183356 h 719144"/>
                <a:gd name="connsiteX41" fmla="*/ 0 w 2650331"/>
                <a:gd name="connsiteY41" fmla="*/ 0 h 719144"/>
                <a:gd name="connsiteX0" fmla="*/ 0 w 2650331"/>
                <a:gd name="connsiteY0" fmla="*/ 0 h 716150"/>
                <a:gd name="connsiteX1" fmla="*/ 114300 w 2650331"/>
                <a:gd name="connsiteY1" fmla="*/ 7143 h 716150"/>
                <a:gd name="connsiteX2" fmla="*/ 190500 w 2650331"/>
                <a:gd name="connsiteY2" fmla="*/ 159543 h 716150"/>
                <a:gd name="connsiteX3" fmla="*/ 242888 w 2650331"/>
                <a:gd name="connsiteY3" fmla="*/ 142875 h 716150"/>
                <a:gd name="connsiteX4" fmla="*/ 276225 w 2650331"/>
                <a:gd name="connsiteY4" fmla="*/ 95250 h 716150"/>
                <a:gd name="connsiteX5" fmla="*/ 514350 w 2650331"/>
                <a:gd name="connsiteY5" fmla="*/ 226218 h 716150"/>
                <a:gd name="connsiteX6" fmla="*/ 809625 w 2650331"/>
                <a:gd name="connsiteY6" fmla="*/ 288131 h 716150"/>
                <a:gd name="connsiteX7" fmla="*/ 1009650 w 2650331"/>
                <a:gd name="connsiteY7" fmla="*/ 352425 h 716150"/>
                <a:gd name="connsiteX8" fmla="*/ 1281113 w 2650331"/>
                <a:gd name="connsiteY8" fmla="*/ 409575 h 716150"/>
                <a:gd name="connsiteX9" fmla="*/ 1331119 w 2650331"/>
                <a:gd name="connsiteY9" fmla="*/ 469106 h 716150"/>
                <a:gd name="connsiteX10" fmla="*/ 1407319 w 2650331"/>
                <a:gd name="connsiteY10" fmla="*/ 440531 h 716150"/>
                <a:gd name="connsiteX11" fmla="*/ 1438275 w 2650331"/>
                <a:gd name="connsiteY11" fmla="*/ 421481 h 716150"/>
                <a:gd name="connsiteX12" fmla="*/ 1800225 w 2650331"/>
                <a:gd name="connsiteY12" fmla="*/ 478631 h 716150"/>
                <a:gd name="connsiteX13" fmla="*/ 2014538 w 2650331"/>
                <a:gd name="connsiteY13" fmla="*/ 504825 h 716150"/>
                <a:gd name="connsiteX14" fmla="*/ 2209800 w 2650331"/>
                <a:gd name="connsiteY14" fmla="*/ 538162 h 716150"/>
                <a:gd name="connsiteX15" fmla="*/ 2431256 w 2650331"/>
                <a:gd name="connsiteY15" fmla="*/ 523875 h 716150"/>
                <a:gd name="connsiteX16" fmla="*/ 2640806 w 2650331"/>
                <a:gd name="connsiteY16" fmla="*/ 481012 h 716150"/>
                <a:gd name="connsiteX17" fmla="*/ 2650331 w 2650331"/>
                <a:gd name="connsiteY17" fmla="*/ 507206 h 716150"/>
                <a:gd name="connsiteX18" fmla="*/ 2469356 w 2650331"/>
                <a:gd name="connsiteY18" fmla="*/ 600075 h 716150"/>
                <a:gd name="connsiteX19" fmla="*/ 2321587 w 2650331"/>
                <a:gd name="connsiteY19" fmla="*/ 678656 h 716150"/>
                <a:gd name="connsiteX20" fmla="*/ 2218030 w 2650331"/>
                <a:gd name="connsiteY20" fmla="*/ 713584 h 716150"/>
                <a:gd name="connsiteX21" fmla="*/ 2109981 w 2650331"/>
                <a:gd name="connsiteY21" fmla="*/ 707231 h 716150"/>
                <a:gd name="connsiteX22" fmla="*/ 2021681 w 2650331"/>
                <a:gd name="connsiteY22" fmla="*/ 657225 h 716150"/>
                <a:gd name="connsiteX23" fmla="*/ 1955006 w 2650331"/>
                <a:gd name="connsiteY23" fmla="*/ 616743 h 716150"/>
                <a:gd name="connsiteX24" fmla="*/ 1955006 w 2650331"/>
                <a:gd name="connsiteY24" fmla="*/ 616743 h 716150"/>
                <a:gd name="connsiteX25" fmla="*/ 1792959 w 2650331"/>
                <a:gd name="connsiteY25" fmla="*/ 585788 h 716150"/>
                <a:gd name="connsiteX26" fmla="*/ 1688236 w 2650331"/>
                <a:gd name="connsiteY26" fmla="*/ 597693 h 716150"/>
                <a:gd name="connsiteX27" fmla="*/ 1604963 w 2650331"/>
                <a:gd name="connsiteY27" fmla="*/ 557212 h 716150"/>
                <a:gd name="connsiteX28" fmla="*/ 1504950 w 2650331"/>
                <a:gd name="connsiteY28" fmla="*/ 554831 h 716150"/>
                <a:gd name="connsiteX29" fmla="*/ 1402557 w 2650331"/>
                <a:gd name="connsiteY29" fmla="*/ 583406 h 716150"/>
                <a:gd name="connsiteX30" fmla="*/ 1316831 w 2650331"/>
                <a:gd name="connsiteY30" fmla="*/ 635794 h 716150"/>
                <a:gd name="connsiteX31" fmla="*/ 1193006 w 2650331"/>
                <a:gd name="connsiteY31" fmla="*/ 561975 h 716150"/>
                <a:gd name="connsiteX32" fmla="*/ 1092994 w 2650331"/>
                <a:gd name="connsiteY32" fmla="*/ 521493 h 716150"/>
                <a:gd name="connsiteX33" fmla="*/ 1002506 w 2650331"/>
                <a:gd name="connsiteY33" fmla="*/ 454818 h 716150"/>
                <a:gd name="connsiteX34" fmla="*/ 902494 w 2650331"/>
                <a:gd name="connsiteY34" fmla="*/ 447675 h 716150"/>
                <a:gd name="connsiteX35" fmla="*/ 747713 w 2650331"/>
                <a:gd name="connsiteY35" fmla="*/ 376237 h 716150"/>
                <a:gd name="connsiteX36" fmla="*/ 538163 w 2650331"/>
                <a:gd name="connsiteY36" fmla="*/ 404812 h 716150"/>
                <a:gd name="connsiteX37" fmla="*/ 423863 w 2650331"/>
                <a:gd name="connsiteY37" fmla="*/ 381000 h 716150"/>
                <a:gd name="connsiteX38" fmla="*/ 354806 w 2650331"/>
                <a:gd name="connsiteY38" fmla="*/ 333375 h 716150"/>
                <a:gd name="connsiteX39" fmla="*/ 290513 w 2650331"/>
                <a:gd name="connsiteY39" fmla="*/ 280987 h 716150"/>
                <a:gd name="connsiteX40" fmla="*/ 111919 w 2650331"/>
                <a:gd name="connsiteY40" fmla="*/ 183356 h 716150"/>
                <a:gd name="connsiteX41" fmla="*/ 0 w 2650331"/>
                <a:gd name="connsiteY41" fmla="*/ 0 h 7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650331" h="716150">
                  <a:moveTo>
                    <a:pt x="0" y="0"/>
                  </a:moveTo>
                  <a:lnTo>
                    <a:pt x="114300" y="7143"/>
                  </a:lnTo>
                  <a:cubicBezTo>
                    <a:pt x="146050" y="33734"/>
                    <a:pt x="169069" y="136921"/>
                    <a:pt x="190500" y="159543"/>
                  </a:cubicBezTo>
                  <a:cubicBezTo>
                    <a:pt x="211931" y="182165"/>
                    <a:pt x="231776" y="158750"/>
                    <a:pt x="242888" y="142875"/>
                  </a:cubicBezTo>
                  <a:lnTo>
                    <a:pt x="276225" y="95250"/>
                  </a:lnTo>
                  <a:cubicBezTo>
                    <a:pt x="321469" y="109141"/>
                    <a:pt x="425450" y="194071"/>
                    <a:pt x="514350" y="226218"/>
                  </a:cubicBezTo>
                  <a:cubicBezTo>
                    <a:pt x="603250" y="258365"/>
                    <a:pt x="742950" y="266700"/>
                    <a:pt x="809625" y="288131"/>
                  </a:cubicBezTo>
                  <a:lnTo>
                    <a:pt x="1009650" y="352425"/>
                  </a:lnTo>
                  <a:cubicBezTo>
                    <a:pt x="1076325" y="373856"/>
                    <a:pt x="1227535" y="390128"/>
                    <a:pt x="1281113" y="409575"/>
                  </a:cubicBezTo>
                  <a:lnTo>
                    <a:pt x="1331119" y="469106"/>
                  </a:lnTo>
                  <a:lnTo>
                    <a:pt x="1407319" y="440531"/>
                  </a:lnTo>
                  <a:lnTo>
                    <a:pt x="1438275" y="421481"/>
                  </a:lnTo>
                  <a:lnTo>
                    <a:pt x="1800225" y="478631"/>
                  </a:lnTo>
                  <a:cubicBezTo>
                    <a:pt x="1871663" y="487362"/>
                    <a:pt x="1946276" y="494903"/>
                    <a:pt x="2014538" y="504825"/>
                  </a:cubicBezTo>
                  <a:cubicBezTo>
                    <a:pt x="2082800" y="514747"/>
                    <a:pt x="2140347" y="534987"/>
                    <a:pt x="2209800" y="538162"/>
                  </a:cubicBezTo>
                  <a:cubicBezTo>
                    <a:pt x="2279253" y="541337"/>
                    <a:pt x="2359422" y="533400"/>
                    <a:pt x="2431256" y="523875"/>
                  </a:cubicBezTo>
                  <a:cubicBezTo>
                    <a:pt x="2503090" y="514350"/>
                    <a:pt x="2604294" y="483790"/>
                    <a:pt x="2640806" y="481012"/>
                  </a:cubicBezTo>
                  <a:lnTo>
                    <a:pt x="2650331" y="507206"/>
                  </a:lnTo>
                  <a:lnTo>
                    <a:pt x="2469356" y="600075"/>
                  </a:lnTo>
                  <a:cubicBezTo>
                    <a:pt x="2409428" y="621903"/>
                    <a:pt x="2363475" y="659738"/>
                    <a:pt x="2321587" y="678656"/>
                  </a:cubicBezTo>
                  <a:cubicBezTo>
                    <a:pt x="2279699" y="697574"/>
                    <a:pt x="2253298" y="708822"/>
                    <a:pt x="2218030" y="713584"/>
                  </a:cubicBezTo>
                  <a:cubicBezTo>
                    <a:pt x="2182762" y="718346"/>
                    <a:pt x="2142706" y="716624"/>
                    <a:pt x="2109981" y="707231"/>
                  </a:cubicBezTo>
                  <a:cubicBezTo>
                    <a:pt x="2077256" y="697838"/>
                    <a:pt x="2047510" y="672306"/>
                    <a:pt x="2021681" y="657225"/>
                  </a:cubicBezTo>
                  <a:cubicBezTo>
                    <a:pt x="1995852" y="642144"/>
                    <a:pt x="1966118" y="623490"/>
                    <a:pt x="1955006" y="616743"/>
                  </a:cubicBezTo>
                  <a:lnTo>
                    <a:pt x="1955006" y="616743"/>
                  </a:lnTo>
                  <a:cubicBezTo>
                    <a:pt x="1927998" y="611584"/>
                    <a:pt x="1837421" y="588963"/>
                    <a:pt x="1792959" y="585788"/>
                  </a:cubicBezTo>
                  <a:cubicBezTo>
                    <a:pt x="1748497" y="582613"/>
                    <a:pt x="1714826" y="601265"/>
                    <a:pt x="1688236" y="597693"/>
                  </a:cubicBezTo>
                  <a:lnTo>
                    <a:pt x="1604963" y="557212"/>
                  </a:lnTo>
                  <a:lnTo>
                    <a:pt x="1504950" y="554831"/>
                  </a:lnTo>
                  <a:lnTo>
                    <a:pt x="1402557" y="583406"/>
                  </a:lnTo>
                  <a:lnTo>
                    <a:pt x="1316831" y="635794"/>
                  </a:lnTo>
                  <a:cubicBezTo>
                    <a:pt x="1283097" y="633413"/>
                    <a:pt x="1230312" y="581025"/>
                    <a:pt x="1193006" y="561975"/>
                  </a:cubicBezTo>
                  <a:cubicBezTo>
                    <a:pt x="1155700" y="542925"/>
                    <a:pt x="1124744" y="539352"/>
                    <a:pt x="1092994" y="521493"/>
                  </a:cubicBezTo>
                  <a:cubicBezTo>
                    <a:pt x="1061244" y="503634"/>
                    <a:pt x="1034256" y="467121"/>
                    <a:pt x="1002506" y="454818"/>
                  </a:cubicBezTo>
                  <a:cubicBezTo>
                    <a:pt x="970756" y="442515"/>
                    <a:pt x="944959" y="460772"/>
                    <a:pt x="902494" y="447675"/>
                  </a:cubicBezTo>
                  <a:cubicBezTo>
                    <a:pt x="860029" y="434578"/>
                    <a:pt x="808435" y="383381"/>
                    <a:pt x="747713" y="376237"/>
                  </a:cubicBezTo>
                  <a:cubicBezTo>
                    <a:pt x="686991" y="369093"/>
                    <a:pt x="592138" y="404018"/>
                    <a:pt x="538163" y="404812"/>
                  </a:cubicBezTo>
                  <a:cubicBezTo>
                    <a:pt x="484188" y="405606"/>
                    <a:pt x="454423" y="392906"/>
                    <a:pt x="423863" y="381000"/>
                  </a:cubicBezTo>
                  <a:cubicBezTo>
                    <a:pt x="393304" y="369094"/>
                    <a:pt x="377031" y="350044"/>
                    <a:pt x="354806" y="333375"/>
                  </a:cubicBezTo>
                  <a:lnTo>
                    <a:pt x="290513" y="280987"/>
                  </a:lnTo>
                  <a:lnTo>
                    <a:pt x="111919" y="183356"/>
                  </a:lnTo>
                  <a:lnTo>
                    <a:pt x="0" y="0"/>
                  </a:lnTo>
                  <a:close/>
                </a:path>
              </a:pathLst>
            </a:custGeom>
            <a:pattFill prst="solidDmnd">
              <a:fgClr>
                <a:schemeClr val="bg1"/>
              </a:fgClr>
              <a:bgClr>
                <a:schemeClr val="accent6">
                  <a:lumMod val="75000"/>
                </a:schemeClr>
              </a:bgClr>
            </a:patt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70DA0F1-34D0-45BA-B6E3-243494FCAB3B}"/>
                </a:ext>
              </a:extLst>
            </p:cNvPr>
            <p:cNvSpPr/>
            <p:nvPr/>
          </p:nvSpPr>
          <p:spPr>
            <a:xfrm>
              <a:off x="7634022" y="1989134"/>
              <a:ext cx="808314" cy="1107280"/>
            </a:xfrm>
            <a:custGeom>
              <a:avLst/>
              <a:gdLst>
                <a:gd name="connsiteX0" fmla="*/ 812006 w 812006"/>
                <a:gd name="connsiteY0" fmla="*/ 0 h 1078706"/>
                <a:gd name="connsiteX1" fmla="*/ 395287 w 812006"/>
                <a:gd name="connsiteY1" fmla="*/ 938212 h 1078706"/>
                <a:gd name="connsiteX2" fmla="*/ 330994 w 812006"/>
                <a:gd name="connsiteY2" fmla="*/ 976312 h 1078706"/>
                <a:gd name="connsiteX3" fmla="*/ 252412 w 812006"/>
                <a:gd name="connsiteY3" fmla="*/ 1009650 h 1078706"/>
                <a:gd name="connsiteX4" fmla="*/ 130969 w 812006"/>
                <a:gd name="connsiteY4" fmla="*/ 1050131 h 1078706"/>
                <a:gd name="connsiteX5" fmla="*/ 90487 w 812006"/>
                <a:gd name="connsiteY5" fmla="*/ 1078706 h 1078706"/>
                <a:gd name="connsiteX6" fmla="*/ 0 w 812006"/>
                <a:gd name="connsiteY6" fmla="*/ 1073943 h 1078706"/>
                <a:gd name="connsiteX7" fmla="*/ 190500 w 812006"/>
                <a:gd name="connsiteY7" fmla="*/ 988218 h 1078706"/>
                <a:gd name="connsiteX8" fmla="*/ 302419 w 812006"/>
                <a:gd name="connsiteY8" fmla="*/ 821531 h 1078706"/>
                <a:gd name="connsiteX9" fmla="*/ 385762 w 812006"/>
                <a:gd name="connsiteY9" fmla="*/ 654843 h 1078706"/>
                <a:gd name="connsiteX10" fmla="*/ 478631 w 812006"/>
                <a:gd name="connsiteY10" fmla="*/ 561975 h 1078706"/>
                <a:gd name="connsiteX11" fmla="*/ 500062 w 812006"/>
                <a:gd name="connsiteY11" fmla="*/ 521493 h 1078706"/>
                <a:gd name="connsiteX12" fmla="*/ 583406 w 812006"/>
                <a:gd name="connsiteY12" fmla="*/ 333375 h 1078706"/>
                <a:gd name="connsiteX13" fmla="*/ 619125 w 812006"/>
                <a:gd name="connsiteY13" fmla="*/ 269081 h 1078706"/>
                <a:gd name="connsiteX14" fmla="*/ 700087 w 812006"/>
                <a:gd name="connsiteY14" fmla="*/ 121443 h 1078706"/>
                <a:gd name="connsiteX15" fmla="*/ 812006 w 812006"/>
                <a:gd name="connsiteY15" fmla="*/ 0 h 1078706"/>
                <a:gd name="connsiteX0" fmla="*/ 812006 w 812006"/>
                <a:gd name="connsiteY0" fmla="*/ 0 h 1078706"/>
                <a:gd name="connsiteX1" fmla="*/ 395287 w 812006"/>
                <a:gd name="connsiteY1" fmla="*/ 938212 h 1078706"/>
                <a:gd name="connsiteX2" fmla="*/ 330994 w 812006"/>
                <a:gd name="connsiteY2" fmla="*/ 976312 h 1078706"/>
                <a:gd name="connsiteX3" fmla="*/ 252412 w 812006"/>
                <a:gd name="connsiteY3" fmla="*/ 1009650 h 1078706"/>
                <a:gd name="connsiteX4" fmla="*/ 130969 w 812006"/>
                <a:gd name="connsiteY4" fmla="*/ 1050131 h 1078706"/>
                <a:gd name="connsiteX5" fmla="*/ 90487 w 812006"/>
                <a:gd name="connsiteY5" fmla="*/ 1078706 h 1078706"/>
                <a:gd name="connsiteX6" fmla="*/ 0 w 812006"/>
                <a:gd name="connsiteY6" fmla="*/ 1073943 h 1078706"/>
                <a:gd name="connsiteX7" fmla="*/ 190500 w 812006"/>
                <a:gd name="connsiteY7" fmla="*/ 988218 h 1078706"/>
                <a:gd name="connsiteX8" fmla="*/ 302419 w 812006"/>
                <a:gd name="connsiteY8" fmla="*/ 821531 h 1078706"/>
                <a:gd name="connsiteX9" fmla="*/ 385762 w 812006"/>
                <a:gd name="connsiteY9" fmla="*/ 654843 h 1078706"/>
                <a:gd name="connsiteX10" fmla="*/ 478631 w 812006"/>
                <a:gd name="connsiteY10" fmla="*/ 561975 h 1078706"/>
                <a:gd name="connsiteX11" fmla="*/ 500062 w 812006"/>
                <a:gd name="connsiteY11" fmla="*/ 521493 h 1078706"/>
                <a:gd name="connsiteX12" fmla="*/ 583406 w 812006"/>
                <a:gd name="connsiteY12" fmla="*/ 333375 h 1078706"/>
                <a:gd name="connsiteX13" fmla="*/ 619125 w 812006"/>
                <a:gd name="connsiteY13" fmla="*/ 269081 h 1078706"/>
                <a:gd name="connsiteX14" fmla="*/ 700087 w 812006"/>
                <a:gd name="connsiteY14" fmla="*/ 121443 h 1078706"/>
                <a:gd name="connsiteX15" fmla="*/ 812006 w 812006"/>
                <a:gd name="connsiteY15" fmla="*/ 0 h 1078706"/>
                <a:gd name="connsiteX0" fmla="*/ 812006 w 812006"/>
                <a:gd name="connsiteY0" fmla="*/ 0 h 1078706"/>
                <a:gd name="connsiteX1" fmla="*/ 395287 w 812006"/>
                <a:gd name="connsiteY1" fmla="*/ 938212 h 1078706"/>
                <a:gd name="connsiteX2" fmla="*/ 330994 w 812006"/>
                <a:gd name="connsiteY2" fmla="*/ 976312 h 1078706"/>
                <a:gd name="connsiteX3" fmla="*/ 252412 w 812006"/>
                <a:gd name="connsiteY3" fmla="*/ 1009650 h 1078706"/>
                <a:gd name="connsiteX4" fmla="*/ 130969 w 812006"/>
                <a:gd name="connsiteY4" fmla="*/ 1050131 h 1078706"/>
                <a:gd name="connsiteX5" fmla="*/ 90487 w 812006"/>
                <a:gd name="connsiteY5" fmla="*/ 1078706 h 1078706"/>
                <a:gd name="connsiteX6" fmla="*/ 0 w 812006"/>
                <a:gd name="connsiteY6" fmla="*/ 1073943 h 1078706"/>
                <a:gd name="connsiteX7" fmla="*/ 190500 w 812006"/>
                <a:gd name="connsiteY7" fmla="*/ 988218 h 1078706"/>
                <a:gd name="connsiteX8" fmla="*/ 302419 w 812006"/>
                <a:gd name="connsiteY8" fmla="*/ 821531 h 1078706"/>
                <a:gd name="connsiteX9" fmla="*/ 385762 w 812006"/>
                <a:gd name="connsiteY9" fmla="*/ 654843 h 1078706"/>
                <a:gd name="connsiteX10" fmla="*/ 478631 w 812006"/>
                <a:gd name="connsiteY10" fmla="*/ 561975 h 1078706"/>
                <a:gd name="connsiteX11" fmla="*/ 500062 w 812006"/>
                <a:gd name="connsiteY11" fmla="*/ 521493 h 1078706"/>
                <a:gd name="connsiteX12" fmla="*/ 583406 w 812006"/>
                <a:gd name="connsiteY12" fmla="*/ 333375 h 1078706"/>
                <a:gd name="connsiteX13" fmla="*/ 619125 w 812006"/>
                <a:gd name="connsiteY13" fmla="*/ 269081 h 1078706"/>
                <a:gd name="connsiteX14" fmla="*/ 700087 w 812006"/>
                <a:gd name="connsiteY14" fmla="*/ 121443 h 1078706"/>
                <a:gd name="connsiteX15" fmla="*/ 812006 w 812006"/>
                <a:gd name="connsiteY15" fmla="*/ 0 h 1078706"/>
                <a:gd name="connsiteX0" fmla="*/ 812006 w 812006"/>
                <a:gd name="connsiteY0" fmla="*/ 0 h 1078706"/>
                <a:gd name="connsiteX1" fmla="*/ 395287 w 812006"/>
                <a:gd name="connsiteY1" fmla="*/ 938212 h 1078706"/>
                <a:gd name="connsiteX2" fmla="*/ 330994 w 812006"/>
                <a:gd name="connsiteY2" fmla="*/ 976312 h 1078706"/>
                <a:gd name="connsiteX3" fmla="*/ 252412 w 812006"/>
                <a:gd name="connsiteY3" fmla="*/ 1009650 h 1078706"/>
                <a:gd name="connsiteX4" fmla="*/ 130969 w 812006"/>
                <a:gd name="connsiteY4" fmla="*/ 1050131 h 1078706"/>
                <a:gd name="connsiteX5" fmla="*/ 90487 w 812006"/>
                <a:gd name="connsiteY5" fmla="*/ 1078706 h 1078706"/>
                <a:gd name="connsiteX6" fmla="*/ 0 w 812006"/>
                <a:gd name="connsiteY6" fmla="*/ 1073943 h 1078706"/>
                <a:gd name="connsiteX7" fmla="*/ 190500 w 812006"/>
                <a:gd name="connsiteY7" fmla="*/ 988218 h 1078706"/>
                <a:gd name="connsiteX8" fmla="*/ 302419 w 812006"/>
                <a:gd name="connsiteY8" fmla="*/ 821531 h 1078706"/>
                <a:gd name="connsiteX9" fmla="*/ 385762 w 812006"/>
                <a:gd name="connsiteY9" fmla="*/ 654843 h 1078706"/>
                <a:gd name="connsiteX10" fmla="*/ 478631 w 812006"/>
                <a:gd name="connsiteY10" fmla="*/ 561975 h 1078706"/>
                <a:gd name="connsiteX11" fmla="*/ 500062 w 812006"/>
                <a:gd name="connsiteY11" fmla="*/ 521493 h 1078706"/>
                <a:gd name="connsiteX12" fmla="*/ 583406 w 812006"/>
                <a:gd name="connsiteY12" fmla="*/ 333375 h 1078706"/>
                <a:gd name="connsiteX13" fmla="*/ 619125 w 812006"/>
                <a:gd name="connsiteY13" fmla="*/ 269081 h 1078706"/>
                <a:gd name="connsiteX14" fmla="*/ 700087 w 812006"/>
                <a:gd name="connsiteY14" fmla="*/ 121443 h 1078706"/>
                <a:gd name="connsiteX15" fmla="*/ 812006 w 812006"/>
                <a:gd name="connsiteY15" fmla="*/ 0 h 1078706"/>
                <a:gd name="connsiteX0" fmla="*/ 812006 w 812006"/>
                <a:gd name="connsiteY0" fmla="*/ 0 h 1078706"/>
                <a:gd name="connsiteX1" fmla="*/ 395287 w 812006"/>
                <a:gd name="connsiteY1" fmla="*/ 938212 h 1078706"/>
                <a:gd name="connsiteX2" fmla="*/ 330994 w 812006"/>
                <a:gd name="connsiteY2" fmla="*/ 976312 h 1078706"/>
                <a:gd name="connsiteX3" fmla="*/ 252412 w 812006"/>
                <a:gd name="connsiteY3" fmla="*/ 1009650 h 1078706"/>
                <a:gd name="connsiteX4" fmla="*/ 130969 w 812006"/>
                <a:gd name="connsiteY4" fmla="*/ 1050131 h 1078706"/>
                <a:gd name="connsiteX5" fmla="*/ 90487 w 812006"/>
                <a:gd name="connsiteY5" fmla="*/ 1078706 h 1078706"/>
                <a:gd name="connsiteX6" fmla="*/ 0 w 812006"/>
                <a:gd name="connsiteY6" fmla="*/ 1073943 h 1078706"/>
                <a:gd name="connsiteX7" fmla="*/ 190500 w 812006"/>
                <a:gd name="connsiteY7" fmla="*/ 988218 h 1078706"/>
                <a:gd name="connsiteX8" fmla="*/ 302419 w 812006"/>
                <a:gd name="connsiteY8" fmla="*/ 821531 h 1078706"/>
                <a:gd name="connsiteX9" fmla="*/ 385762 w 812006"/>
                <a:gd name="connsiteY9" fmla="*/ 654843 h 1078706"/>
                <a:gd name="connsiteX10" fmla="*/ 478631 w 812006"/>
                <a:gd name="connsiteY10" fmla="*/ 561975 h 1078706"/>
                <a:gd name="connsiteX11" fmla="*/ 500062 w 812006"/>
                <a:gd name="connsiteY11" fmla="*/ 521493 h 1078706"/>
                <a:gd name="connsiteX12" fmla="*/ 583406 w 812006"/>
                <a:gd name="connsiteY12" fmla="*/ 333375 h 1078706"/>
                <a:gd name="connsiteX13" fmla="*/ 619125 w 812006"/>
                <a:gd name="connsiteY13" fmla="*/ 269081 h 1078706"/>
                <a:gd name="connsiteX14" fmla="*/ 700087 w 812006"/>
                <a:gd name="connsiteY14" fmla="*/ 121443 h 1078706"/>
                <a:gd name="connsiteX15" fmla="*/ 812006 w 812006"/>
                <a:gd name="connsiteY15" fmla="*/ 0 h 1078706"/>
                <a:gd name="connsiteX0" fmla="*/ 812006 w 812006"/>
                <a:gd name="connsiteY0" fmla="*/ 0 h 1078706"/>
                <a:gd name="connsiteX1" fmla="*/ 395287 w 812006"/>
                <a:gd name="connsiteY1" fmla="*/ 938212 h 1078706"/>
                <a:gd name="connsiteX2" fmla="*/ 330994 w 812006"/>
                <a:gd name="connsiteY2" fmla="*/ 976312 h 1078706"/>
                <a:gd name="connsiteX3" fmla="*/ 252412 w 812006"/>
                <a:gd name="connsiteY3" fmla="*/ 1009650 h 1078706"/>
                <a:gd name="connsiteX4" fmla="*/ 130969 w 812006"/>
                <a:gd name="connsiteY4" fmla="*/ 1050131 h 1078706"/>
                <a:gd name="connsiteX5" fmla="*/ 90487 w 812006"/>
                <a:gd name="connsiteY5" fmla="*/ 1078706 h 1078706"/>
                <a:gd name="connsiteX6" fmla="*/ 0 w 812006"/>
                <a:gd name="connsiteY6" fmla="*/ 1073943 h 1078706"/>
                <a:gd name="connsiteX7" fmla="*/ 190500 w 812006"/>
                <a:gd name="connsiteY7" fmla="*/ 988218 h 1078706"/>
                <a:gd name="connsiteX8" fmla="*/ 302419 w 812006"/>
                <a:gd name="connsiteY8" fmla="*/ 821531 h 1078706"/>
                <a:gd name="connsiteX9" fmla="*/ 385762 w 812006"/>
                <a:gd name="connsiteY9" fmla="*/ 654843 h 1078706"/>
                <a:gd name="connsiteX10" fmla="*/ 478631 w 812006"/>
                <a:gd name="connsiteY10" fmla="*/ 561975 h 1078706"/>
                <a:gd name="connsiteX11" fmla="*/ 516731 w 812006"/>
                <a:gd name="connsiteY11" fmla="*/ 514349 h 1078706"/>
                <a:gd name="connsiteX12" fmla="*/ 583406 w 812006"/>
                <a:gd name="connsiteY12" fmla="*/ 333375 h 1078706"/>
                <a:gd name="connsiteX13" fmla="*/ 619125 w 812006"/>
                <a:gd name="connsiteY13" fmla="*/ 269081 h 1078706"/>
                <a:gd name="connsiteX14" fmla="*/ 700087 w 812006"/>
                <a:gd name="connsiteY14" fmla="*/ 121443 h 1078706"/>
                <a:gd name="connsiteX15" fmla="*/ 812006 w 812006"/>
                <a:gd name="connsiteY15" fmla="*/ 0 h 1078706"/>
                <a:gd name="connsiteX0" fmla="*/ 812006 w 823606"/>
                <a:gd name="connsiteY0" fmla="*/ 44881 h 1123587"/>
                <a:gd name="connsiteX1" fmla="*/ 395287 w 823606"/>
                <a:gd name="connsiteY1" fmla="*/ 983093 h 1123587"/>
                <a:gd name="connsiteX2" fmla="*/ 330994 w 823606"/>
                <a:gd name="connsiteY2" fmla="*/ 1021193 h 1123587"/>
                <a:gd name="connsiteX3" fmla="*/ 252412 w 823606"/>
                <a:gd name="connsiteY3" fmla="*/ 1054531 h 1123587"/>
                <a:gd name="connsiteX4" fmla="*/ 130969 w 823606"/>
                <a:gd name="connsiteY4" fmla="*/ 1095012 h 1123587"/>
                <a:gd name="connsiteX5" fmla="*/ 90487 w 823606"/>
                <a:gd name="connsiteY5" fmla="*/ 1123587 h 1123587"/>
                <a:gd name="connsiteX6" fmla="*/ 0 w 823606"/>
                <a:gd name="connsiteY6" fmla="*/ 1118824 h 1123587"/>
                <a:gd name="connsiteX7" fmla="*/ 190500 w 823606"/>
                <a:gd name="connsiteY7" fmla="*/ 1033099 h 1123587"/>
                <a:gd name="connsiteX8" fmla="*/ 302419 w 823606"/>
                <a:gd name="connsiteY8" fmla="*/ 866412 h 1123587"/>
                <a:gd name="connsiteX9" fmla="*/ 385762 w 823606"/>
                <a:gd name="connsiteY9" fmla="*/ 699724 h 1123587"/>
                <a:gd name="connsiteX10" fmla="*/ 478631 w 823606"/>
                <a:gd name="connsiteY10" fmla="*/ 606856 h 1123587"/>
                <a:gd name="connsiteX11" fmla="*/ 516731 w 823606"/>
                <a:gd name="connsiteY11" fmla="*/ 559230 h 1123587"/>
                <a:gd name="connsiteX12" fmla="*/ 583406 w 823606"/>
                <a:gd name="connsiteY12" fmla="*/ 378256 h 1123587"/>
                <a:gd name="connsiteX13" fmla="*/ 619125 w 823606"/>
                <a:gd name="connsiteY13" fmla="*/ 313962 h 1123587"/>
                <a:gd name="connsiteX14" fmla="*/ 700087 w 823606"/>
                <a:gd name="connsiteY14" fmla="*/ 166324 h 1123587"/>
                <a:gd name="connsiteX15" fmla="*/ 812006 w 823606"/>
                <a:gd name="connsiteY15" fmla="*/ 44881 h 1123587"/>
                <a:gd name="connsiteX0" fmla="*/ 812006 w 823606"/>
                <a:gd name="connsiteY0" fmla="*/ 44881 h 1123587"/>
                <a:gd name="connsiteX1" fmla="*/ 395287 w 823606"/>
                <a:gd name="connsiteY1" fmla="*/ 983093 h 1123587"/>
                <a:gd name="connsiteX2" fmla="*/ 330994 w 823606"/>
                <a:gd name="connsiteY2" fmla="*/ 1021193 h 1123587"/>
                <a:gd name="connsiteX3" fmla="*/ 252412 w 823606"/>
                <a:gd name="connsiteY3" fmla="*/ 1054531 h 1123587"/>
                <a:gd name="connsiteX4" fmla="*/ 130969 w 823606"/>
                <a:gd name="connsiteY4" fmla="*/ 1095012 h 1123587"/>
                <a:gd name="connsiteX5" fmla="*/ 90487 w 823606"/>
                <a:gd name="connsiteY5" fmla="*/ 1123587 h 1123587"/>
                <a:gd name="connsiteX6" fmla="*/ 0 w 823606"/>
                <a:gd name="connsiteY6" fmla="*/ 1118824 h 1123587"/>
                <a:gd name="connsiteX7" fmla="*/ 190500 w 823606"/>
                <a:gd name="connsiteY7" fmla="*/ 1033099 h 1123587"/>
                <a:gd name="connsiteX8" fmla="*/ 302419 w 823606"/>
                <a:gd name="connsiteY8" fmla="*/ 866412 h 1123587"/>
                <a:gd name="connsiteX9" fmla="*/ 385762 w 823606"/>
                <a:gd name="connsiteY9" fmla="*/ 699724 h 1123587"/>
                <a:gd name="connsiteX10" fmla="*/ 478631 w 823606"/>
                <a:gd name="connsiteY10" fmla="*/ 606856 h 1123587"/>
                <a:gd name="connsiteX11" fmla="*/ 516731 w 823606"/>
                <a:gd name="connsiteY11" fmla="*/ 559230 h 1123587"/>
                <a:gd name="connsiteX12" fmla="*/ 583406 w 823606"/>
                <a:gd name="connsiteY12" fmla="*/ 378256 h 1123587"/>
                <a:gd name="connsiteX13" fmla="*/ 619125 w 823606"/>
                <a:gd name="connsiteY13" fmla="*/ 313962 h 1123587"/>
                <a:gd name="connsiteX14" fmla="*/ 700087 w 823606"/>
                <a:gd name="connsiteY14" fmla="*/ 166324 h 1123587"/>
                <a:gd name="connsiteX15" fmla="*/ 812006 w 823606"/>
                <a:gd name="connsiteY15" fmla="*/ 44881 h 1123587"/>
                <a:gd name="connsiteX0" fmla="*/ 812006 w 823606"/>
                <a:gd name="connsiteY0" fmla="*/ 44881 h 1123587"/>
                <a:gd name="connsiteX1" fmla="*/ 395287 w 823606"/>
                <a:gd name="connsiteY1" fmla="*/ 983093 h 1123587"/>
                <a:gd name="connsiteX2" fmla="*/ 330994 w 823606"/>
                <a:gd name="connsiteY2" fmla="*/ 1021193 h 1123587"/>
                <a:gd name="connsiteX3" fmla="*/ 252412 w 823606"/>
                <a:gd name="connsiteY3" fmla="*/ 1054531 h 1123587"/>
                <a:gd name="connsiteX4" fmla="*/ 130969 w 823606"/>
                <a:gd name="connsiteY4" fmla="*/ 1095012 h 1123587"/>
                <a:gd name="connsiteX5" fmla="*/ 90487 w 823606"/>
                <a:gd name="connsiteY5" fmla="*/ 1123587 h 1123587"/>
                <a:gd name="connsiteX6" fmla="*/ 0 w 823606"/>
                <a:gd name="connsiteY6" fmla="*/ 1118824 h 1123587"/>
                <a:gd name="connsiteX7" fmla="*/ 190500 w 823606"/>
                <a:gd name="connsiteY7" fmla="*/ 1033099 h 1123587"/>
                <a:gd name="connsiteX8" fmla="*/ 302419 w 823606"/>
                <a:gd name="connsiteY8" fmla="*/ 866412 h 1123587"/>
                <a:gd name="connsiteX9" fmla="*/ 385762 w 823606"/>
                <a:gd name="connsiteY9" fmla="*/ 699724 h 1123587"/>
                <a:gd name="connsiteX10" fmla="*/ 478631 w 823606"/>
                <a:gd name="connsiteY10" fmla="*/ 606856 h 1123587"/>
                <a:gd name="connsiteX11" fmla="*/ 516731 w 823606"/>
                <a:gd name="connsiteY11" fmla="*/ 559230 h 1123587"/>
                <a:gd name="connsiteX12" fmla="*/ 583406 w 823606"/>
                <a:gd name="connsiteY12" fmla="*/ 378256 h 1123587"/>
                <a:gd name="connsiteX13" fmla="*/ 619125 w 823606"/>
                <a:gd name="connsiteY13" fmla="*/ 313962 h 1123587"/>
                <a:gd name="connsiteX14" fmla="*/ 700087 w 823606"/>
                <a:gd name="connsiteY14" fmla="*/ 166324 h 1123587"/>
                <a:gd name="connsiteX15" fmla="*/ 812006 w 823606"/>
                <a:gd name="connsiteY15" fmla="*/ 44881 h 1123587"/>
                <a:gd name="connsiteX0" fmla="*/ 812006 w 823606"/>
                <a:gd name="connsiteY0" fmla="*/ 44881 h 1123587"/>
                <a:gd name="connsiteX1" fmla="*/ 395287 w 823606"/>
                <a:gd name="connsiteY1" fmla="*/ 983093 h 1123587"/>
                <a:gd name="connsiteX2" fmla="*/ 330994 w 823606"/>
                <a:gd name="connsiteY2" fmla="*/ 1021193 h 1123587"/>
                <a:gd name="connsiteX3" fmla="*/ 252412 w 823606"/>
                <a:gd name="connsiteY3" fmla="*/ 1054531 h 1123587"/>
                <a:gd name="connsiteX4" fmla="*/ 130969 w 823606"/>
                <a:gd name="connsiteY4" fmla="*/ 1095012 h 1123587"/>
                <a:gd name="connsiteX5" fmla="*/ 90487 w 823606"/>
                <a:gd name="connsiteY5" fmla="*/ 1123587 h 1123587"/>
                <a:gd name="connsiteX6" fmla="*/ 0 w 823606"/>
                <a:gd name="connsiteY6" fmla="*/ 1118824 h 1123587"/>
                <a:gd name="connsiteX7" fmla="*/ 190500 w 823606"/>
                <a:gd name="connsiteY7" fmla="*/ 1033099 h 1123587"/>
                <a:gd name="connsiteX8" fmla="*/ 302419 w 823606"/>
                <a:gd name="connsiteY8" fmla="*/ 866412 h 1123587"/>
                <a:gd name="connsiteX9" fmla="*/ 385762 w 823606"/>
                <a:gd name="connsiteY9" fmla="*/ 699724 h 1123587"/>
                <a:gd name="connsiteX10" fmla="*/ 478631 w 823606"/>
                <a:gd name="connsiteY10" fmla="*/ 606856 h 1123587"/>
                <a:gd name="connsiteX11" fmla="*/ 516731 w 823606"/>
                <a:gd name="connsiteY11" fmla="*/ 559230 h 1123587"/>
                <a:gd name="connsiteX12" fmla="*/ 583406 w 823606"/>
                <a:gd name="connsiteY12" fmla="*/ 378256 h 1123587"/>
                <a:gd name="connsiteX13" fmla="*/ 619125 w 823606"/>
                <a:gd name="connsiteY13" fmla="*/ 313962 h 1123587"/>
                <a:gd name="connsiteX14" fmla="*/ 700087 w 823606"/>
                <a:gd name="connsiteY14" fmla="*/ 166324 h 1123587"/>
                <a:gd name="connsiteX15" fmla="*/ 812006 w 823606"/>
                <a:gd name="connsiteY15" fmla="*/ 44881 h 1123587"/>
                <a:gd name="connsiteX0" fmla="*/ 812006 w 816786"/>
                <a:gd name="connsiteY0" fmla="*/ 23129 h 1101835"/>
                <a:gd name="connsiteX1" fmla="*/ 395287 w 816786"/>
                <a:gd name="connsiteY1" fmla="*/ 961341 h 1101835"/>
                <a:gd name="connsiteX2" fmla="*/ 330994 w 816786"/>
                <a:gd name="connsiteY2" fmla="*/ 999441 h 1101835"/>
                <a:gd name="connsiteX3" fmla="*/ 252412 w 816786"/>
                <a:gd name="connsiteY3" fmla="*/ 1032779 h 1101835"/>
                <a:gd name="connsiteX4" fmla="*/ 130969 w 816786"/>
                <a:gd name="connsiteY4" fmla="*/ 1073260 h 1101835"/>
                <a:gd name="connsiteX5" fmla="*/ 90487 w 816786"/>
                <a:gd name="connsiteY5" fmla="*/ 1101835 h 1101835"/>
                <a:gd name="connsiteX6" fmla="*/ 0 w 816786"/>
                <a:gd name="connsiteY6" fmla="*/ 1097072 h 1101835"/>
                <a:gd name="connsiteX7" fmla="*/ 190500 w 816786"/>
                <a:gd name="connsiteY7" fmla="*/ 1011347 h 1101835"/>
                <a:gd name="connsiteX8" fmla="*/ 302419 w 816786"/>
                <a:gd name="connsiteY8" fmla="*/ 844660 h 1101835"/>
                <a:gd name="connsiteX9" fmla="*/ 385762 w 816786"/>
                <a:gd name="connsiteY9" fmla="*/ 677972 h 1101835"/>
                <a:gd name="connsiteX10" fmla="*/ 478631 w 816786"/>
                <a:gd name="connsiteY10" fmla="*/ 585104 h 1101835"/>
                <a:gd name="connsiteX11" fmla="*/ 516731 w 816786"/>
                <a:gd name="connsiteY11" fmla="*/ 537478 h 1101835"/>
                <a:gd name="connsiteX12" fmla="*/ 583406 w 816786"/>
                <a:gd name="connsiteY12" fmla="*/ 356504 h 1101835"/>
                <a:gd name="connsiteX13" fmla="*/ 619125 w 816786"/>
                <a:gd name="connsiteY13" fmla="*/ 292210 h 1101835"/>
                <a:gd name="connsiteX14" fmla="*/ 812006 w 816786"/>
                <a:gd name="connsiteY14" fmla="*/ 23129 h 1101835"/>
                <a:gd name="connsiteX0" fmla="*/ 812006 w 824215"/>
                <a:gd name="connsiteY0" fmla="*/ 43405 h 1122111"/>
                <a:gd name="connsiteX1" fmla="*/ 395287 w 824215"/>
                <a:gd name="connsiteY1" fmla="*/ 981617 h 1122111"/>
                <a:gd name="connsiteX2" fmla="*/ 330994 w 824215"/>
                <a:gd name="connsiteY2" fmla="*/ 1019717 h 1122111"/>
                <a:gd name="connsiteX3" fmla="*/ 252412 w 824215"/>
                <a:gd name="connsiteY3" fmla="*/ 1053055 h 1122111"/>
                <a:gd name="connsiteX4" fmla="*/ 130969 w 824215"/>
                <a:gd name="connsiteY4" fmla="*/ 1093536 h 1122111"/>
                <a:gd name="connsiteX5" fmla="*/ 90487 w 824215"/>
                <a:gd name="connsiteY5" fmla="*/ 1122111 h 1122111"/>
                <a:gd name="connsiteX6" fmla="*/ 0 w 824215"/>
                <a:gd name="connsiteY6" fmla="*/ 1117348 h 1122111"/>
                <a:gd name="connsiteX7" fmla="*/ 190500 w 824215"/>
                <a:gd name="connsiteY7" fmla="*/ 1031623 h 1122111"/>
                <a:gd name="connsiteX8" fmla="*/ 302419 w 824215"/>
                <a:gd name="connsiteY8" fmla="*/ 864936 h 1122111"/>
                <a:gd name="connsiteX9" fmla="*/ 385762 w 824215"/>
                <a:gd name="connsiteY9" fmla="*/ 698248 h 1122111"/>
                <a:gd name="connsiteX10" fmla="*/ 478631 w 824215"/>
                <a:gd name="connsiteY10" fmla="*/ 605380 h 1122111"/>
                <a:gd name="connsiteX11" fmla="*/ 516731 w 824215"/>
                <a:gd name="connsiteY11" fmla="*/ 557754 h 1122111"/>
                <a:gd name="connsiteX12" fmla="*/ 583406 w 824215"/>
                <a:gd name="connsiteY12" fmla="*/ 376780 h 1122111"/>
                <a:gd name="connsiteX13" fmla="*/ 619125 w 824215"/>
                <a:gd name="connsiteY13" fmla="*/ 312486 h 1122111"/>
                <a:gd name="connsiteX14" fmla="*/ 704850 w 824215"/>
                <a:gd name="connsiteY14" fmla="*/ 171993 h 1122111"/>
                <a:gd name="connsiteX15" fmla="*/ 812006 w 824215"/>
                <a:gd name="connsiteY15" fmla="*/ 43405 h 1122111"/>
                <a:gd name="connsiteX0" fmla="*/ 812006 w 858441"/>
                <a:gd name="connsiteY0" fmla="*/ 119182 h 1197888"/>
                <a:gd name="connsiteX1" fmla="*/ 395287 w 858441"/>
                <a:gd name="connsiteY1" fmla="*/ 1057394 h 1197888"/>
                <a:gd name="connsiteX2" fmla="*/ 330994 w 858441"/>
                <a:gd name="connsiteY2" fmla="*/ 1095494 h 1197888"/>
                <a:gd name="connsiteX3" fmla="*/ 252412 w 858441"/>
                <a:gd name="connsiteY3" fmla="*/ 1128832 h 1197888"/>
                <a:gd name="connsiteX4" fmla="*/ 130969 w 858441"/>
                <a:gd name="connsiteY4" fmla="*/ 1169313 h 1197888"/>
                <a:gd name="connsiteX5" fmla="*/ 90487 w 858441"/>
                <a:gd name="connsiteY5" fmla="*/ 1197888 h 1197888"/>
                <a:gd name="connsiteX6" fmla="*/ 0 w 858441"/>
                <a:gd name="connsiteY6" fmla="*/ 1193125 h 1197888"/>
                <a:gd name="connsiteX7" fmla="*/ 190500 w 858441"/>
                <a:gd name="connsiteY7" fmla="*/ 1107400 h 1197888"/>
                <a:gd name="connsiteX8" fmla="*/ 302419 w 858441"/>
                <a:gd name="connsiteY8" fmla="*/ 940713 h 1197888"/>
                <a:gd name="connsiteX9" fmla="*/ 385762 w 858441"/>
                <a:gd name="connsiteY9" fmla="*/ 774025 h 1197888"/>
                <a:gd name="connsiteX10" fmla="*/ 478631 w 858441"/>
                <a:gd name="connsiteY10" fmla="*/ 681157 h 1197888"/>
                <a:gd name="connsiteX11" fmla="*/ 516731 w 858441"/>
                <a:gd name="connsiteY11" fmla="*/ 633531 h 1197888"/>
                <a:gd name="connsiteX12" fmla="*/ 583406 w 858441"/>
                <a:gd name="connsiteY12" fmla="*/ 452557 h 1197888"/>
                <a:gd name="connsiteX13" fmla="*/ 619125 w 858441"/>
                <a:gd name="connsiteY13" fmla="*/ 388263 h 1197888"/>
                <a:gd name="connsiteX14" fmla="*/ 704850 w 858441"/>
                <a:gd name="connsiteY14" fmla="*/ 247770 h 1197888"/>
                <a:gd name="connsiteX15" fmla="*/ 812006 w 858441"/>
                <a:gd name="connsiteY15" fmla="*/ 119182 h 1197888"/>
                <a:gd name="connsiteX0" fmla="*/ 812006 w 858441"/>
                <a:gd name="connsiteY0" fmla="*/ 119182 h 1197888"/>
                <a:gd name="connsiteX1" fmla="*/ 395287 w 858441"/>
                <a:gd name="connsiteY1" fmla="*/ 1057394 h 1197888"/>
                <a:gd name="connsiteX2" fmla="*/ 330994 w 858441"/>
                <a:gd name="connsiteY2" fmla="*/ 1095494 h 1197888"/>
                <a:gd name="connsiteX3" fmla="*/ 252412 w 858441"/>
                <a:gd name="connsiteY3" fmla="*/ 1128832 h 1197888"/>
                <a:gd name="connsiteX4" fmla="*/ 130969 w 858441"/>
                <a:gd name="connsiteY4" fmla="*/ 1169313 h 1197888"/>
                <a:gd name="connsiteX5" fmla="*/ 90487 w 858441"/>
                <a:gd name="connsiteY5" fmla="*/ 1197888 h 1197888"/>
                <a:gd name="connsiteX6" fmla="*/ 0 w 858441"/>
                <a:gd name="connsiteY6" fmla="*/ 1193125 h 1197888"/>
                <a:gd name="connsiteX7" fmla="*/ 190500 w 858441"/>
                <a:gd name="connsiteY7" fmla="*/ 1107400 h 1197888"/>
                <a:gd name="connsiteX8" fmla="*/ 302419 w 858441"/>
                <a:gd name="connsiteY8" fmla="*/ 940713 h 1197888"/>
                <a:gd name="connsiteX9" fmla="*/ 385762 w 858441"/>
                <a:gd name="connsiteY9" fmla="*/ 774025 h 1197888"/>
                <a:gd name="connsiteX10" fmla="*/ 478631 w 858441"/>
                <a:gd name="connsiteY10" fmla="*/ 681157 h 1197888"/>
                <a:gd name="connsiteX11" fmla="*/ 516731 w 858441"/>
                <a:gd name="connsiteY11" fmla="*/ 633531 h 1197888"/>
                <a:gd name="connsiteX12" fmla="*/ 583406 w 858441"/>
                <a:gd name="connsiteY12" fmla="*/ 452557 h 1197888"/>
                <a:gd name="connsiteX13" fmla="*/ 619125 w 858441"/>
                <a:gd name="connsiteY13" fmla="*/ 388263 h 1197888"/>
                <a:gd name="connsiteX14" fmla="*/ 704850 w 858441"/>
                <a:gd name="connsiteY14" fmla="*/ 247770 h 1197888"/>
                <a:gd name="connsiteX15" fmla="*/ 812006 w 858441"/>
                <a:gd name="connsiteY15" fmla="*/ 119182 h 1197888"/>
                <a:gd name="connsiteX0" fmla="*/ 812006 w 858441"/>
                <a:gd name="connsiteY0" fmla="*/ 119182 h 1197888"/>
                <a:gd name="connsiteX1" fmla="*/ 395287 w 858441"/>
                <a:gd name="connsiteY1" fmla="*/ 1057394 h 1197888"/>
                <a:gd name="connsiteX2" fmla="*/ 330994 w 858441"/>
                <a:gd name="connsiteY2" fmla="*/ 1095494 h 1197888"/>
                <a:gd name="connsiteX3" fmla="*/ 252412 w 858441"/>
                <a:gd name="connsiteY3" fmla="*/ 1128832 h 1197888"/>
                <a:gd name="connsiteX4" fmla="*/ 130969 w 858441"/>
                <a:gd name="connsiteY4" fmla="*/ 1169313 h 1197888"/>
                <a:gd name="connsiteX5" fmla="*/ 90487 w 858441"/>
                <a:gd name="connsiteY5" fmla="*/ 1197888 h 1197888"/>
                <a:gd name="connsiteX6" fmla="*/ 0 w 858441"/>
                <a:gd name="connsiteY6" fmla="*/ 1193125 h 1197888"/>
                <a:gd name="connsiteX7" fmla="*/ 190500 w 858441"/>
                <a:gd name="connsiteY7" fmla="*/ 1107400 h 1197888"/>
                <a:gd name="connsiteX8" fmla="*/ 302419 w 858441"/>
                <a:gd name="connsiteY8" fmla="*/ 940713 h 1197888"/>
                <a:gd name="connsiteX9" fmla="*/ 385762 w 858441"/>
                <a:gd name="connsiteY9" fmla="*/ 774025 h 1197888"/>
                <a:gd name="connsiteX10" fmla="*/ 478631 w 858441"/>
                <a:gd name="connsiteY10" fmla="*/ 681157 h 1197888"/>
                <a:gd name="connsiteX11" fmla="*/ 516731 w 858441"/>
                <a:gd name="connsiteY11" fmla="*/ 633531 h 1197888"/>
                <a:gd name="connsiteX12" fmla="*/ 583406 w 858441"/>
                <a:gd name="connsiteY12" fmla="*/ 452557 h 1197888"/>
                <a:gd name="connsiteX13" fmla="*/ 619125 w 858441"/>
                <a:gd name="connsiteY13" fmla="*/ 388263 h 1197888"/>
                <a:gd name="connsiteX14" fmla="*/ 704850 w 858441"/>
                <a:gd name="connsiteY14" fmla="*/ 247770 h 1197888"/>
                <a:gd name="connsiteX15" fmla="*/ 812006 w 858441"/>
                <a:gd name="connsiteY15" fmla="*/ 119182 h 1197888"/>
                <a:gd name="connsiteX0" fmla="*/ 812006 w 858441"/>
                <a:gd name="connsiteY0" fmla="*/ 119182 h 1197888"/>
                <a:gd name="connsiteX1" fmla="*/ 395287 w 858441"/>
                <a:gd name="connsiteY1" fmla="*/ 1057394 h 1197888"/>
                <a:gd name="connsiteX2" fmla="*/ 330994 w 858441"/>
                <a:gd name="connsiteY2" fmla="*/ 1095494 h 1197888"/>
                <a:gd name="connsiteX3" fmla="*/ 252412 w 858441"/>
                <a:gd name="connsiteY3" fmla="*/ 1128832 h 1197888"/>
                <a:gd name="connsiteX4" fmla="*/ 130969 w 858441"/>
                <a:gd name="connsiteY4" fmla="*/ 1169313 h 1197888"/>
                <a:gd name="connsiteX5" fmla="*/ 90487 w 858441"/>
                <a:gd name="connsiteY5" fmla="*/ 1197888 h 1197888"/>
                <a:gd name="connsiteX6" fmla="*/ 0 w 858441"/>
                <a:gd name="connsiteY6" fmla="*/ 1193125 h 1197888"/>
                <a:gd name="connsiteX7" fmla="*/ 190500 w 858441"/>
                <a:gd name="connsiteY7" fmla="*/ 1107400 h 1197888"/>
                <a:gd name="connsiteX8" fmla="*/ 302419 w 858441"/>
                <a:gd name="connsiteY8" fmla="*/ 940713 h 1197888"/>
                <a:gd name="connsiteX9" fmla="*/ 385762 w 858441"/>
                <a:gd name="connsiteY9" fmla="*/ 774025 h 1197888"/>
                <a:gd name="connsiteX10" fmla="*/ 478631 w 858441"/>
                <a:gd name="connsiteY10" fmla="*/ 681157 h 1197888"/>
                <a:gd name="connsiteX11" fmla="*/ 516731 w 858441"/>
                <a:gd name="connsiteY11" fmla="*/ 633531 h 1197888"/>
                <a:gd name="connsiteX12" fmla="*/ 583406 w 858441"/>
                <a:gd name="connsiteY12" fmla="*/ 452557 h 1197888"/>
                <a:gd name="connsiteX13" fmla="*/ 619125 w 858441"/>
                <a:gd name="connsiteY13" fmla="*/ 388263 h 1197888"/>
                <a:gd name="connsiteX14" fmla="*/ 704850 w 858441"/>
                <a:gd name="connsiteY14" fmla="*/ 247770 h 1197888"/>
                <a:gd name="connsiteX15" fmla="*/ 812006 w 858441"/>
                <a:gd name="connsiteY15" fmla="*/ 119182 h 1197888"/>
                <a:gd name="connsiteX0" fmla="*/ 704850 w 704850"/>
                <a:gd name="connsiteY0" fmla="*/ 0 h 950118"/>
                <a:gd name="connsiteX1" fmla="*/ 395287 w 704850"/>
                <a:gd name="connsiteY1" fmla="*/ 809624 h 950118"/>
                <a:gd name="connsiteX2" fmla="*/ 330994 w 704850"/>
                <a:gd name="connsiteY2" fmla="*/ 847724 h 950118"/>
                <a:gd name="connsiteX3" fmla="*/ 252412 w 704850"/>
                <a:gd name="connsiteY3" fmla="*/ 881062 h 950118"/>
                <a:gd name="connsiteX4" fmla="*/ 130969 w 704850"/>
                <a:gd name="connsiteY4" fmla="*/ 921543 h 950118"/>
                <a:gd name="connsiteX5" fmla="*/ 90487 w 704850"/>
                <a:gd name="connsiteY5" fmla="*/ 950118 h 950118"/>
                <a:gd name="connsiteX6" fmla="*/ 0 w 704850"/>
                <a:gd name="connsiteY6" fmla="*/ 945355 h 950118"/>
                <a:gd name="connsiteX7" fmla="*/ 190500 w 704850"/>
                <a:gd name="connsiteY7" fmla="*/ 859630 h 950118"/>
                <a:gd name="connsiteX8" fmla="*/ 302419 w 704850"/>
                <a:gd name="connsiteY8" fmla="*/ 692943 h 950118"/>
                <a:gd name="connsiteX9" fmla="*/ 385762 w 704850"/>
                <a:gd name="connsiteY9" fmla="*/ 526255 h 950118"/>
                <a:gd name="connsiteX10" fmla="*/ 478631 w 704850"/>
                <a:gd name="connsiteY10" fmla="*/ 433387 h 950118"/>
                <a:gd name="connsiteX11" fmla="*/ 516731 w 704850"/>
                <a:gd name="connsiteY11" fmla="*/ 385761 h 950118"/>
                <a:gd name="connsiteX12" fmla="*/ 583406 w 704850"/>
                <a:gd name="connsiteY12" fmla="*/ 204787 h 950118"/>
                <a:gd name="connsiteX13" fmla="*/ 619125 w 704850"/>
                <a:gd name="connsiteY13" fmla="*/ 140493 h 950118"/>
                <a:gd name="connsiteX14" fmla="*/ 704850 w 704850"/>
                <a:gd name="connsiteY14" fmla="*/ 0 h 950118"/>
                <a:gd name="connsiteX0" fmla="*/ 809625 w 809625"/>
                <a:gd name="connsiteY0" fmla="*/ 0 h 1078706"/>
                <a:gd name="connsiteX1" fmla="*/ 395287 w 809625"/>
                <a:gd name="connsiteY1" fmla="*/ 938212 h 1078706"/>
                <a:gd name="connsiteX2" fmla="*/ 330994 w 809625"/>
                <a:gd name="connsiteY2" fmla="*/ 976312 h 1078706"/>
                <a:gd name="connsiteX3" fmla="*/ 252412 w 809625"/>
                <a:gd name="connsiteY3" fmla="*/ 1009650 h 1078706"/>
                <a:gd name="connsiteX4" fmla="*/ 130969 w 809625"/>
                <a:gd name="connsiteY4" fmla="*/ 1050131 h 1078706"/>
                <a:gd name="connsiteX5" fmla="*/ 90487 w 809625"/>
                <a:gd name="connsiteY5" fmla="*/ 1078706 h 1078706"/>
                <a:gd name="connsiteX6" fmla="*/ 0 w 809625"/>
                <a:gd name="connsiteY6" fmla="*/ 1073943 h 1078706"/>
                <a:gd name="connsiteX7" fmla="*/ 190500 w 809625"/>
                <a:gd name="connsiteY7" fmla="*/ 988218 h 1078706"/>
                <a:gd name="connsiteX8" fmla="*/ 302419 w 809625"/>
                <a:gd name="connsiteY8" fmla="*/ 821531 h 1078706"/>
                <a:gd name="connsiteX9" fmla="*/ 385762 w 809625"/>
                <a:gd name="connsiteY9" fmla="*/ 654843 h 1078706"/>
                <a:gd name="connsiteX10" fmla="*/ 478631 w 809625"/>
                <a:gd name="connsiteY10" fmla="*/ 561975 h 1078706"/>
                <a:gd name="connsiteX11" fmla="*/ 516731 w 809625"/>
                <a:gd name="connsiteY11" fmla="*/ 514349 h 1078706"/>
                <a:gd name="connsiteX12" fmla="*/ 583406 w 809625"/>
                <a:gd name="connsiteY12" fmla="*/ 333375 h 1078706"/>
                <a:gd name="connsiteX13" fmla="*/ 619125 w 809625"/>
                <a:gd name="connsiteY13" fmla="*/ 269081 h 1078706"/>
                <a:gd name="connsiteX14" fmla="*/ 809625 w 809625"/>
                <a:gd name="connsiteY14" fmla="*/ 0 h 1078706"/>
                <a:gd name="connsiteX0" fmla="*/ 809625 w 809625"/>
                <a:gd name="connsiteY0" fmla="*/ 0 h 1078706"/>
                <a:gd name="connsiteX1" fmla="*/ 395287 w 809625"/>
                <a:gd name="connsiteY1" fmla="*/ 938212 h 1078706"/>
                <a:gd name="connsiteX2" fmla="*/ 330994 w 809625"/>
                <a:gd name="connsiteY2" fmla="*/ 976312 h 1078706"/>
                <a:gd name="connsiteX3" fmla="*/ 252412 w 809625"/>
                <a:gd name="connsiteY3" fmla="*/ 1009650 h 1078706"/>
                <a:gd name="connsiteX4" fmla="*/ 159544 w 809625"/>
                <a:gd name="connsiteY4" fmla="*/ 1045369 h 1078706"/>
                <a:gd name="connsiteX5" fmla="*/ 90487 w 809625"/>
                <a:gd name="connsiteY5" fmla="*/ 1078706 h 1078706"/>
                <a:gd name="connsiteX6" fmla="*/ 0 w 809625"/>
                <a:gd name="connsiteY6" fmla="*/ 1073943 h 1078706"/>
                <a:gd name="connsiteX7" fmla="*/ 190500 w 809625"/>
                <a:gd name="connsiteY7" fmla="*/ 988218 h 1078706"/>
                <a:gd name="connsiteX8" fmla="*/ 302419 w 809625"/>
                <a:gd name="connsiteY8" fmla="*/ 821531 h 1078706"/>
                <a:gd name="connsiteX9" fmla="*/ 385762 w 809625"/>
                <a:gd name="connsiteY9" fmla="*/ 654843 h 1078706"/>
                <a:gd name="connsiteX10" fmla="*/ 478631 w 809625"/>
                <a:gd name="connsiteY10" fmla="*/ 561975 h 1078706"/>
                <a:gd name="connsiteX11" fmla="*/ 516731 w 809625"/>
                <a:gd name="connsiteY11" fmla="*/ 514349 h 1078706"/>
                <a:gd name="connsiteX12" fmla="*/ 583406 w 809625"/>
                <a:gd name="connsiteY12" fmla="*/ 333375 h 1078706"/>
                <a:gd name="connsiteX13" fmla="*/ 619125 w 809625"/>
                <a:gd name="connsiteY13" fmla="*/ 269081 h 1078706"/>
                <a:gd name="connsiteX14" fmla="*/ 809625 w 809625"/>
                <a:gd name="connsiteY14" fmla="*/ 0 h 1078706"/>
                <a:gd name="connsiteX0" fmla="*/ 807244 w 807244"/>
                <a:gd name="connsiteY0" fmla="*/ 0 h 1092993"/>
                <a:gd name="connsiteX1" fmla="*/ 392906 w 807244"/>
                <a:gd name="connsiteY1" fmla="*/ 938212 h 1092993"/>
                <a:gd name="connsiteX2" fmla="*/ 328613 w 807244"/>
                <a:gd name="connsiteY2" fmla="*/ 976312 h 1092993"/>
                <a:gd name="connsiteX3" fmla="*/ 250031 w 807244"/>
                <a:gd name="connsiteY3" fmla="*/ 1009650 h 1092993"/>
                <a:gd name="connsiteX4" fmla="*/ 157163 w 807244"/>
                <a:gd name="connsiteY4" fmla="*/ 1045369 h 1092993"/>
                <a:gd name="connsiteX5" fmla="*/ 88106 w 807244"/>
                <a:gd name="connsiteY5" fmla="*/ 1078706 h 1092993"/>
                <a:gd name="connsiteX6" fmla="*/ 0 w 807244"/>
                <a:gd name="connsiteY6" fmla="*/ 1092993 h 1092993"/>
                <a:gd name="connsiteX7" fmla="*/ 188119 w 807244"/>
                <a:gd name="connsiteY7" fmla="*/ 988218 h 1092993"/>
                <a:gd name="connsiteX8" fmla="*/ 300038 w 807244"/>
                <a:gd name="connsiteY8" fmla="*/ 821531 h 1092993"/>
                <a:gd name="connsiteX9" fmla="*/ 383381 w 807244"/>
                <a:gd name="connsiteY9" fmla="*/ 654843 h 1092993"/>
                <a:gd name="connsiteX10" fmla="*/ 476250 w 807244"/>
                <a:gd name="connsiteY10" fmla="*/ 561975 h 1092993"/>
                <a:gd name="connsiteX11" fmla="*/ 514350 w 807244"/>
                <a:gd name="connsiteY11" fmla="*/ 514349 h 1092993"/>
                <a:gd name="connsiteX12" fmla="*/ 581025 w 807244"/>
                <a:gd name="connsiteY12" fmla="*/ 333375 h 1092993"/>
                <a:gd name="connsiteX13" fmla="*/ 616744 w 807244"/>
                <a:gd name="connsiteY13" fmla="*/ 269081 h 1092993"/>
                <a:gd name="connsiteX14" fmla="*/ 807244 w 807244"/>
                <a:gd name="connsiteY14" fmla="*/ 0 h 1092993"/>
                <a:gd name="connsiteX0" fmla="*/ 807244 w 807244"/>
                <a:gd name="connsiteY0" fmla="*/ 0 h 1092993"/>
                <a:gd name="connsiteX1" fmla="*/ 392906 w 807244"/>
                <a:gd name="connsiteY1" fmla="*/ 938212 h 1092993"/>
                <a:gd name="connsiteX2" fmla="*/ 328613 w 807244"/>
                <a:gd name="connsiteY2" fmla="*/ 976312 h 1092993"/>
                <a:gd name="connsiteX3" fmla="*/ 250031 w 807244"/>
                <a:gd name="connsiteY3" fmla="*/ 1009650 h 1092993"/>
                <a:gd name="connsiteX4" fmla="*/ 157163 w 807244"/>
                <a:gd name="connsiteY4" fmla="*/ 1045369 h 1092993"/>
                <a:gd name="connsiteX5" fmla="*/ 88106 w 807244"/>
                <a:gd name="connsiteY5" fmla="*/ 1078706 h 1092993"/>
                <a:gd name="connsiteX6" fmla="*/ 0 w 807244"/>
                <a:gd name="connsiteY6" fmla="*/ 1092993 h 1092993"/>
                <a:gd name="connsiteX7" fmla="*/ 188119 w 807244"/>
                <a:gd name="connsiteY7" fmla="*/ 988218 h 1092993"/>
                <a:gd name="connsiteX8" fmla="*/ 300038 w 807244"/>
                <a:gd name="connsiteY8" fmla="*/ 821531 h 1092993"/>
                <a:gd name="connsiteX9" fmla="*/ 452437 w 807244"/>
                <a:gd name="connsiteY9" fmla="*/ 690562 h 1092993"/>
                <a:gd name="connsiteX10" fmla="*/ 476250 w 807244"/>
                <a:gd name="connsiteY10" fmla="*/ 561975 h 1092993"/>
                <a:gd name="connsiteX11" fmla="*/ 514350 w 807244"/>
                <a:gd name="connsiteY11" fmla="*/ 514349 h 1092993"/>
                <a:gd name="connsiteX12" fmla="*/ 581025 w 807244"/>
                <a:gd name="connsiteY12" fmla="*/ 333375 h 1092993"/>
                <a:gd name="connsiteX13" fmla="*/ 616744 w 807244"/>
                <a:gd name="connsiteY13" fmla="*/ 269081 h 1092993"/>
                <a:gd name="connsiteX14" fmla="*/ 807244 w 807244"/>
                <a:gd name="connsiteY14" fmla="*/ 0 h 1092993"/>
                <a:gd name="connsiteX0" fmla="*/ 807244 w 807244"/>
                <a:gd name="connsiteY0" fmla="*/ 0 h 1092993"/>
                <a:gd name="connsiteX1" fmla="*/ 392906 w 807244"/>
                <a:gd name="connsiteY1" fmla="*/ 938212 h 1092993"/>
                <a:gd name="connsiteX2" fmla="*/ 328613 w 807244"/>
                <a:gd name="connsiteY2" fmla="*/ 976312 h 1092993"/>
                <a:gd name="connsiteX3" fmla="*/ 250031 w 807244"/>
                <a:gd name="connsiteY3" fmla="*/ 1009650 h 1092993"/>
                <a:gd name="connsiteX4" fmla="*/ 157163 w 807244"/>
                <a:gd name="connsiteY4" fmla="*/ 1045369 h 1092993"/>
                <a:gd name="connsiteX5" fmla="*/ 88106 w 807244"/>
                <a:gd name="connsiteY5" fmla="*/ 1078706 h 1092993"/>
                <a:gd name="connsiteX6" fmla="*/ 0 w 807244"/>
                <a:gd name="connsiteY6" fmla="*/ 1092993 h 1092993"/>
                <a:gd name="connsiteX7" fmla="*/ 188119 w 807244"/>
                <a:gd name="connsiteY7" fmla="*/ 988218 h 1092993"/>
                <a:gd name="connsiteX8" fmla="*/ 347663 w 807244"/>
                <a:gd name="connsiteY8" fmla="*/ 840581 h 1092993"/>
                <a:gd name="connsiteX9" fmla="*/ 452437 w 807244"/>
                <a:gd name="connsiteY9" fmla="*/ 690562 h 1092993"/>
                <a:gd name="connsiteX10" fmla="*/ 476250 w 807244"/>
                <a:gd name="connsiteY10" fmla="*/ 561975 h 1092993"/>
                <a:gd name="connsiteX11" fmla="*/ 514350 w 807244"/>
                <a:gd name="connsiteY11" fmla="*/ 514349 h 1092993"/>
                <a:gd name="connsiteX12" fmla="*/ 581025 w 807244"/>
                <a:gd name="connsiteY12" fmla="*/ 333375 h 1092993"/>
                <a:gd name="connsiteX13" fmla="*/ 616744 w 807244"/>
                <a:gd name="connsiteY13" fmla="*/ 269081 h 1092993"/>
                <a:gd name="connsiteX14" fmla="*/ 807244 w 807244"/>
                <a:gd name="connsiteY14" fmla="*/ 0 h 1092993"/>
                <a:gd name="connsiteX0" fmla="*/ 807244 w 807244"/>
                <a:gd name="connsiteY0" fmla="*/ 0 h 1092993"/>
                <a:gd name="connsiteX1" fmla="*/ 392906 w 807244"/>
                <a:gd name="connsiteY1" fmla="*/ 938212 h 1092993"/>
                <a:gd name="connsiteX2" fmla="*/ 328613 w 807244"/>
                <a:gd name="connsiteY2" fmla="*/ 976312 h 1092993"/>
                <a:gd name="connsiteX3" fmla="*/ 250031 w 807244"/>
                <a:gd name="connsiteY3" fmla="*/ 1009650 h 1092993"/>
                <a:gd name="connsiteX4" fmla="*/ 157163 w 807244"/>
                <a:gd name="connsiteY4" fmla="*/ 1045369 h 1092993"/>
                <a:gd name="connsiteX5" fmla="*/ 88106 w 807244"/>
                <a:gd name="connsiteY5" fmla="*/ 1078706 h 1092993"/>
                <a:gd name="connsiteX6" fmla="*/ 0 w 807244"/>
                <a:gd name="connsiteY6" fmla="*/ 1092993 h 1092993"/>
                <a:gd name="connsiteX7" fmla="*/ 188119 w 807244"/>
                <a:gd name="connsiteY7" fmla="*/ 988218 h 1092993"/>
                <a:gd name="connsiteX8" fmla="*/ 347663 w 807244"/>
                <a:gd name="connsiteY8" fmla="*/ 840581 h 1092993"/>
                <a:gd name="connsiteX9" fmla="*/ 452437 w 807244"/>
                <a:gd name="connsiteY9" fmla="*/ 690562 h 1092993"/>
                <a:gd name="connsiteX10" fmla="*/ 511968 w 807244"/>
                <a:gd name="connsiteY10" fmla="*/ 571500 h 1092993"/>
                <a:gd name="connsiteX11" fmla="*/ 514350 w 807244"/>
                <a:gd name="connsiteY11" fmla="*/ 514349 h 1092993"/>
                <a:gd name="connsiteX12" fmla="*/ 581025 w 807244"/>
                <a:gd name="connsiteY12" fmla="*/ 333375 h 1092993"/>
                <a:gd name="connsiteX13" fmla="*/ 616744 w 807244"/>
                <a:gd name="connsiteY13" fmla="*/ 269081 h 1092993"/>
                <a:gd name="connsiteX14" fmla="*/ 807244 w 807244"/>
                <a:gd name="connsiteY14" fmla="*/ 0 h 1092993"/>
                <a:gd name="connsiteX0" fmla="*/ 807244 w 807244"/>
                <a:gd name="connsiteY0" fmla="*/ 0 h 1092993"/>
                <a:gd name="connsiteX1" fmla="*/ 392906 w 807244"/>
                <a:gd name="connsiteY1" fmla="*/ 938212 h 1092993"/>
                <a:gd name="connsiteX2" fmla="*/ 328613 w 807244"/>
                <a:gd name="connsiteY2" fmla="*/ 976312 h 1092993"/>
                <a:gd name="connsiteX3" fmla="*/ 250031 w 807244"/>
                <a:gd name="connsiteY3" fmla="*/ 1009650 h 1092993"/>
                <a:gd name="connsiteX4" fmla="*/ 157163 w 807244"/>
                <a:gd name="connsiteY4" fmla="*/ 1045369 h 1092993"/>
                <a:gd name="connsiteX5" fmla="*/ 88106 w 807244"/>
                <a:gd name="connsiteY5" fmla="*/ 1078706 h 1092993"/>
                <a:gd name="connsiteX6" fmla="*/ 0 w 807244"/>
                <a:gd name="connsiteY6" fmla="*/ 1092993 h 1092993"/>
                <a:gd name="connsiteX7" fmla="*/ 188119 w 807244"/>
                <a:gd name="connsiteY7" fmla="*/ 988218 h 1092993"/>
                <a:gd name="connsiteX8" fmla="*/ 347663 w 807244"/>
                <a:gd name="connsiteY8" fmla="*/ 840581 h 1092993"/>
                <a:gd name="connsiteX9" fmla="*/ 452437 w 807244"/>
                <a:gd name="connsiteY9" fmla="*/ 690562 h 1092993"/>
                <a:gd name="connsiteX10" fmla="*/ 511968 w 807244"/>
                <a:gd name="connsiteY10" fmla="*/ 571500 h 1092993"/>
                <a:gd name="connsiteX11" fmla="*/ 533400 w 807244"/>
                <a:gd name="connsiteY11" fmla="*/ 511968 h 1092993"/>
                <a:gd name="connsiteX12" fmla="*/ 581025 w 807244"/>
                <a:gd name="connsiteY12" fmla="*/ 333375 h 1092993"/>
                <a:gd name="connsiteX13" fmla="*/ 616744 w 807244"/>
                <a:gd name="connsiteY13" fmla="*/ 269081 h 1092993"/>
                <a:gd name="connsiteX14" fmla="*/ 807244 w 807244"/>
                <a:gd name="connsiteY14" fmla="*/ 0 h 1092993"/>
                <a:gd name="connsiteX0" fmla="*/ 807244 w 807244"/>
                <a:gd name="connsiteY0" fmla="*/ 0 h 1092993"/>
                <a:gd name="connsiteX1" fmla="*/ 392906 w 807244"/>
                <a:gd name="connsiteY1" fmla="*/ 938212 h 1092993"/>
                <a:gd name="connsiteX2" fmla="*/ 328613 w 807244"/>
                <a:gd name="connsiteY2" fmla="*/ 976312 h 1092993"/>
                <a:gd name="connsiteX3" fmla="*/ 250031 w 807244"/>
                <a:gd name="connsiteY3" fmla="*/ 1009650 h 1092993"/>
                <a:gd name="connsiteX4" fmla="*/ 157163 w 807244"/>
                <a:gd name="connsiteY4" fmla="*/ 1045369 h 1092993"/>
                <a:gd name="connsiteX5" fmla="*/ 88106 w 807244"/>
                <a:gd name="connsiteY5" fmla="*/ 1078706 h 1092993"/>
                <a:gd name="connsiteX6" fmla="*/ 0 w 807244"/>
                <a:gd name="connsiteY6" fmla="*/ 1092993 h 1092993"/>
                <a:gd name="connsiteX7" fmla="*/ 188119 w 807244"/>
                <a:gd name="connsiteY7" fmla="*/ 988218 h 1092993"/>
                <a:gd name="connsiteX8" fmla="*/ 347663 w 807244"/>
                <a:gd name="connsiteY8" fmla="*/ 840581 h 1092993"/>
                <a:gd name="connsiteX9" fmla="*/ 452437 w 807244"/>
                <a:gd name="connsiteY9" fmla="*/ 690562 h 1092993"/>
                <a:gd name="connsiteX10" fmla="*/ 511968 w 807244"/>
                <a:gd name="connsiteY10" fmla="*/ 571500 h 1092993"/>
                <a:gd name="connsiteX11" fmla="*/ 533400 w 807244"/>
                <a:gd name="connsiteY11" fmla="*/ 511968 h 1092993"/>
                <a:gd name="connsiteX12" fmla="*/ 611981 w 807244"/>
                <a:gd name="connsiteY12" fmla="*/ 340519 h 1092993"/>
                <a:gd name="connsiteX13" fmla="*/ 616744 w 807244"/>
                <a:gd name="connsiteY13" fmla="*/ 269081 h 1092993"/>
                <a:gd name="connsiteX14" fmla="*/ 807244 w 807244"/>
                <a:gd name="connsiteY14" fmla="*/ 0 h 1092993"/>
                <a:gd name="connsiteX0" fmla="*/ 807244 w 807244"/>
                <a:gd name="connsiteY0" fmla="*/ 0 h 1092993"/>
                <a:gd name="connsiteX1" fmla="*/ 392906 w 807244"/>
                <a:gd name="connsiteY1" fmla="*/ 938212 h 1092993"/>
                <a:gd name="connsiteX2" fmla="*/ 328613 w 807244"/>
                <a:gd name="connsiteY2" fmla="*/ 976312 h 1092993"/>
                <a:gd name="connsiteX3" fmla="*/ 250031 w 807244"/>
                <a:gd name="connsiteY3" fmla="*/ 1009650 h 1092993"/>
                <a:gd name="connsiteX4" fmla="*/ 157163 w 807244"/>
                <a:gd name="connsiteY4" fmla="*/ 1045369 h 1092993"/>
                <a:gd name="connsiteX5" fmla="*/ 88106 w 807244"/>
                <a:gd name="connsiteY5" fmla="*/ 1078706 h 1092993"/>
                <a:gd name="connsiteX6" fmla="*/ 0 w 807244"/>
                <a:gd name="connsiteY6" fmla="*/ 1092993 h 1092993"/>
                <a:gd name="connsiteX7" fmla="*/ 188119 w 807244"/>
                <a:gd name="connsiteY7" fmla="*/ 988218 h 1092993"/>
                <a:gd name="connsiteX8" fmla="*/ 347663 w 807244"/>
                <a:gd name="connsiteY8" fmla="*/ 840581 h 1092993"/>
                <a:gd name="connsiteX9" fmla="*/ 452437 w 807244"/>
                <a:gd name="connsiteY9" fmla="*/ 690562 h 1092993"/>
                <a:gd name="connsiteX10" fmla="*/ 511968 w 807244"/>
                <a:gd name="connsiteY10" fmla="*/ 571500 h 1092993"/>
                <a:gd name="connsiteX11" fmla="*/ 533400 w 807244"/>
                <a:gd name="connsiteY11" fmla="*/ 511968 h 1092993"/>
                <a:gd name="connsiteX12" fmla="*/ 611981 w 807244"/>
                <a:gd name="connsiteY12" fmla="*/ 340519 h 1092993"/>
                <a:gd name="connsiteX13" fmla="*/ 654844 w 807244"/>
                <a:gd name="connsiteY13" fmla="*/ 261937 h 1092993"/>
                <a:gd name="connsiteX14" fmla="*/ 807244 w 807244"/>
                <a:gd name="connsiteY14" fmla="*/ 0 h 1092993"/>
                <a:gd name="connsiteX0" fmla="*/ 804873 w 804873"/>
                <a:gd name="connsiteY0" fmla="*/ 0 h 1107280"/>
                <a:gd name="connsiteX1" fmla="*/ 390535 w 804873"/>
                <a:gd name="connsiteY1" fmla="*/ 938212 h 1107280"/>
                <a:gd name="connsiteX2" fmla="*/ 326242 w 804873"/>
                <a:gd name="connsiteY2" fmla="*/ 976312 h 1107280"/>
                <a:gd name="connsiteX3" fmla="*/ 247660 w 804873"/>
                <a:gd name="connsiteY3" fmla="*/ 1009650 h 1107280"/>
                <a:gd name="connsiteX4" fmla="*/ 154792 w 804873"/>
                <a:gd name="connsiteY4" fmla="*/ 1045369 h 1107280"/>
                <a:gd name="connsiteX5" fmla="*/ 85735 w 804873"/>
                <a:gd name="connsiteY5" fmla="*/ 1078706 h 1107280"/>
                <a:gd name="connsiteX6" fmla="*/ 0 w 804873"/>
                <a:gd name="connsiteY6" fmla="*/ 1107280 h 1107280"/>
                <a:gd name="connsiteX7" fmla="*/ 185748 w 804873"/>
                <a:gd name="connsiteY7" fmla="*/ 988218 h 1107280"/>
                <a:gd name="connsiteX8" fmla="*/ 345292 w 804873"/>
                <a:gd name="connsiteY8" fmla="*/ 840581 h 1107280"/>
                <a:gd name="connsiteX9" fmla="*/ 450066 w 804873"/>
                <a:gd name="connsiteY9" fmla="*/ 690562 h 1107280"/>
                <a:gd name="connsiteX10" fmla="*/ 509597 w 804873"/>
                <a:gd name="connsiteY10" fmla="*/ 571500 h 1107280"/>
                <a:gd name="connsiteX11" fmla="*/ 531029 w 804873"/>
                <a:gd name="connsiteY11" fmla="*/ 511968 h 1107280"/>
                <a:gd name="connsiteX12" fmla="*/ 609610 w 804873"/>
                <a:gd name="connsiteY12" fmla="*/ 340519 h 1107280"/>
                <a:gd name="connsiteX13" fmla="*/ 652473 w 804873"/>
                <a:gd name="connsiteY13" fmla="*/ 261937 h 1107280"/>
                <a:gd name="connsiteX14" fmla="*/ 804873 w 804873"/>
                <a:gd name="connsiteY14" fmla="*/ 0 h 110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04873" h="1107280">
                  <a:moveTo>
                    <a:pt x="804873" y="0"/>
                  </a:moveTo>
                  <a:cubicBezTo>
                    <a:pt x="767567" y="111522"/>
                    <a:pt x="452844" y="796925"/>
                    <a:pt x="390535" y="938212"/>
                  </a:cubicBezTo>
                  <a:lnTo>
                    <a:pt x="326242" y="976312"/>
                  </a:lnTo>
                  <a:lnTo>
                    <a:pt x="247660" y="1009650"/>
                  </a:lnTo>
                  <a:lnTo>
                    <a:pt x="154792" y="1045369"/>
                  </a:lnTo>
                  <a:lnTo>
                    <a:pt x="85735" y="1078706"/>
                  </a:lnTo>
                  <a:lnTo>
                    <a:pt x="0" y="1107280"/>
                  </a:lnTo>
                  <a:cubicBezTo>
                    <a:pt x="16669" y="1092199"/>
                    <a:pt x="128199" y="1032668"/>
                    <a:pt x="185748" y="988218"/>
                  </a:cubicBezTo>
                  <a:cubicBezTo>
                    <a:pt x="243297" y="943768"/>
                    <a:pt x="301239" y="890190"/>
                    <a:pt x="345292" y="840581"/>
                  </a:cubicBezTo>
                  <a:cubicBezTo>
                    <a:pt x="389345" y="790972"/>
                    <a:pt x="422682" y="735409"/>
                    <a:pt x="450066" y="690562"/>
                  </a:cubicBezTo>
                  <a:cubicBezTo>
                    <a:pt x="477450" y="645715"/>
                    <a:pt x="496103" y="601266"/>
                    <a:pt x="509597" y="571500"/>
                  </a:cubicBezTo>
                  <a:cubicBezTo>
                    <a:pt x="523091" y="541734"/>
                    <a:pt x="518329" y="527843"/>
                    <a:pt x="531029" y="511968"/>
                  </a:cubicBezTo>
                  <a:lnTo>
                    <a:pt x="609610" y="340519"/>
                  </a:lnTo>
                  <a:lnTo>
                    <a:pt x="652473" y="261937"/>
                  </a:lnTo>
                  <a:cubicBezTo>
                    <a:pt x="672714" y="227806"/>
                    <a:pt x="762010" y="70246"/>
                    <a:pt x="804873" y="0"/>
                  </a:cubicBezTo>
                  <a:close/>
                </a:path>
              </a:pathLst>
            </a:custGeom>
            <a:solidFill>
              <a:srgbClr val="FFFF00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9CF9D04-BEBB-498A-BFB2-B0F7C24B7586}"/>
                </a:ext>
              </a:extLst>
            </p:cNvPr>
            <p:cNvSpPr/>
            <p:nvPr/>
          </p:nvSpPr>
          <p:spPr>
            <a:xfrm>
              <a:off x="5079984" y="2267740"/>
              <a:ext cx="564468" cy="578647"/>
            </a:xfrm>
            <a:custGeom>
              <a:avLst/>
              <a:gdLst>
                <a:gd name="connsiteX0" fmla="*/ 0 w 473869"/>
                <a:gd name="connsiteY0" fmla="*/ 0 h 521494"/>
                <a:gd name="connsiteX1" fmla="*/ 19050 w 473869"/>
                <a:gd name="connsiteY1" fmla="*/ 88106 h 521494"/>
                <a:gd name="connsiteX2" fmla="*/ 50007 w 473869"/>
                <a:gd name="connsiteY2" fmla="*/ 185737 h 521494"/>
                <a:gd name="connsiteX3" fmla="*/ 97632 w 473869"/>
                <a:gd name="connsiteY3" fmla="*/ 245269 h 521494"/>
                <a:gd name="connsiteX4" fmla="*/ 169069 w 473869"/>
                <a:gd name="connsiteY4" fmla="*/ 330994 h 521494"/>
                <a:gd name="connsiteX5" fmla="*/ 195263 w 473869"/>
                <a:gd name="connsiteY5" fmla="*/ 390525 h 521494"/>
                <a:gd name="connsiteX6" fmla="*/ 278607 w 473869"/>
                <a:gd name="connsiteY6" fmla="*/ 435769 h 521494"/>
                <a:gd name="connsiteX7" fmla="*/ 347663 w 473869"/>
                <a:gd name="connsiteY7" fmla="*/ 452437 h 521494"/>
                <a:gd name="connsiteX8" fmla="*/ 357188 w 473869"/>
                <a:gd name="connsiteY8" fmla="*/ 500062 h 521494"/>
                <a:gd name="connsiteX9" fmla="*/ 473869 w 473869"/>
                <a:gd name="connsiteY9" fmla="*/ 521494 h 521494"/>
                <a:gd name="connsiteX10" fmla="*/ 464344 w 473869"/>
                <a:gd name="connsiteY10" fmla="*/ 502444 h 521494"/>
                <a:gd name="connsiteX11" fmla="*/ 457200 w 473869"/>
                <a:gd name="connsiteY11" fmla="*/ 495300 h 521494"/>
                <a:gd name="connsiteX12" fmla="*/ 423863 w 473869"/>
                <a:gd name="connsiteY12" fmla="*/ 464344 h 521494"/>
                <a:gd name="connsiteX13" fmla="*/ 347663 w 473869"/>
                <a:gd name="connsiteY13" fmla="*/ 402431 h 521494"/>
                <a:gd name="connsiteX14" fmla="*/ 280988 w 473869"/>
                <a:gd name="connsiteY14" fmla="*/ 350044 h 521494"/>
                <a:gd name="connsiteX15" fmla="*/ 271463 w 473869"/>
                <a:gd name="connsiteY15" fmla="*/ 330994 h 521494"/>
                <a:gd name="connsiteX16" fmla="*/ 235744 w 473869"/>
                <a:gd name="connsiteY16" fmla="*/ 269081 h 521494"/>
                <a:gd name="connsiteX17" fmla="*/ 178594 w 473869"/>
                <a:gd name="connsiteY17" fmla="*/ 195262 h 521494"/>
                <a:gd name="connsiteX18" fmla="*/ 116682 w 473869"/>
                <a:gd name="connsiteY18" fmla="*/ 145256 h 521494"/>
                <a:gd name="connsiteX19" fmla="*/ 76200 w 473869"/>
                <a:gd name="connsiteY19" fmla="*/ 76200 h 521494"/>
                <a:gd name="connsiteX20" fmla="*/ 0 w 473869"/>
                <a:gd name="connsiteY20" fmla="*/ 0 h 521494"/>
                <a:gd name="connsiteX0" fmla="*/ 0 w 473869"/>
                <a:gd name="connsiteY0" fmla="*/ 0 h 521494"/>
                <a:gd name="connsiteX1" fmla="*/ 19050 w 473869"/>
                <a:gd name="connsiteY1" fmla="*/ 88106 h 521494"/>
                <a:gd name="connsiteX2" fmla="*/ 50007 w 473869"/>
                <a:gd name="connsiteY2" fmla="*/ 185737 h 521494"/>
                <a:gd name="connsiteX3" fmla="*/ 97632 w 473869"/>
                <a:gd name="connsiteY3" fmla="*/ 245269 h 521494"/>
                <a:gd name="connsiteX4" fmla="*/ 169069 w 473869"/>
                <a:gd name="connsiteY4" fmla="*/ 330994 h 521494"/>
                <a:gd name="connsiteX5" fmla="*/ 195263 w 473869"/>
                <a:gd name="connsiteY5" fmla="*/ 390525 h 521494"/>
                <a:gd name="connsiteX6" fmla="*/ 278607 w 473869"/>
                <a:gd name="connsiteY6" fmla="*/ 435769 h 521494"/>
                <a:gd name="connsiteX7" fmla="*/ 347663 w 473869"/>
                <a:gd name="connsiteY7" fmla="*/ 452437 h 521494"/>
                <a:gd name="connsiteX8" fmla="*/ 357188 w 473869"/>
                <a:gd name="connsiteY8" fmla="*/ 500062 h 521494"/>
                <a:gd name="connsiteX9" fmla="*/ 473869 w 473869"/>
                <a:gd name="connsiteY9" fmla="*/ 521494 h 521494"/>
                <a:gd name="connsiteX10" fmla="*/ 464344 w 473869"/>
                <a:gd name="connsiteY10" fmla="*/ 502444 h 521494"/>
                <a:gd name="connsiteX11" fmla="*/ 457200 w 473869"/>
                <a:gd name="connsiteY11" fmla="*/ 495300 h 521494"/>
                <a:gd name="connsiteX12" fmla="*/ 423863 w 473869"/>
                <a:gd name="connsiteY12" fmla="*/ 464344 h 521494"/>
                <a:gd name="connsiteX13" fmla="*/ 347663 w 473869"/>
                <a:gd name="connsiteY13" fmla="*/ 402431 h 521494"/>
                <a:gd name="connsiteX14" fmla="*/ 280988 w 473869"/>
                <a:gd name="connsiteY14" fmla="*/ 350044 h 521494"/>
                <a:gd name="connsiteX15" fmla="*/ 271463 w 473869"/>
                <a:gd name="connsiteY15" fmla="*/ 330994 h 521494"/>
                <a:gd name="connsiteX16" fmla="*/ 235744 w 473869"/>
                <a:gd name="connsiteY16" fmla="*/ 269081 h 521494"/>
                <a:gd name="connsiteX17" fmla="*/ 178594 w 473869"/>
                <a:gd name="connsiteY17" fmla="*/ 195262 h 521494"/>
                <a:gd name="connsiteX18" fmla="*/ 116682 w 473869"/>
                <a:gd name="connsiteY18" fmla="*/ 145256 h 521494"/>
                <a:gd name="connsiteX19" fmla="*/ 38100 w 473869"/>
                <a:gd name="connsiteY19" fmla="*/ 35719 h 521494"/>
                <a:gd name="connsiteX20" fmla="*/ 0 w 473869"/>
                <a:gd name="connsiteY20" fmla="*/ 0 h 521494"/>
                <a:gd name="connsiteX0" fmla="*/ 0 w 473869"/>
                <a:gd name="connsiteY0" fmla="*/ 0 h 521494"/>
                <a:gd name="connsiteX1" fmla="*/ 19050 w 473869"/>
                <a:gd name="connsiteY1" fmla="*/ 88106 h 521494"/>
                <a:gd name="connsiteX2" fmla="*/ 50007 w 473869"/>
                <a:gd name="connsiteY2" fmla="*/ 185737 h 521494"/>
                <a:gd name="connsiteX3" fmla="*/ 97632 w 473869"/>
                <a:gd name="connsiteY3" fmla="*/ 245269 h 521494"/>
                <a:gd name="connsiteX4" fmla="*/ 169069 w 473869"/>
                <a:gd name="connsiteY4" fmla="*/ 330994 h 521494"/>
                <a:gd name="connsiteX5" fmla="*/ 195263 w 473869"/>
                <a:gd name="connsiteY5" fmla="*/ 390525 h 521494"/>
                <a:gd name="connsiteX6" fmla="*/ 278607 w 473869"/>
                <a:gd name="connsiteY6" fmla="*/ 435769 h 521494"/>
                <a:gd name="connsiteX7" fmla="*/ 347663 w 473869"/>
                <a:gd name="connsiteY7" fmla="*/ 452437 h 521494"/>
                <a:gd name="connsiteX8" fmla="*/ 357188 w 473869"/>
                <a:gd name="connsiteY8" fmla="*/ 500062 h 521494"/>
                <a:gd name="connsiteX9" fmla="*/ 473869 w 473869"/>
                <a:gd name="connsiteY9" fmla="*/ 521494 h 521494"/>
                <a:gd name="connsiteX10" fmla="*/ 464344 w 473869"/>
                <a:gd name="connsiteY10" fmla="*/ 502444 h 521494"/>
                <a:gd name="connsiteX11" fmla="*/ 457200 w 473869"/>
                <a:gd name="connsiteY11" fmla="*/ 495300 h 521494"/>
                <a:gd name="connsiteX12" fmla="*/ 423863 w 473869"/>
                <a:gd name="connsiteY12" fmla="*/ 464344 h 521494"/>
                <a:gd name="connsiteX13" fmla="*/ 347663 w 473869"/>
                <a:gd name="connsiteY13" fmla="*/ 402431 h 521494"/>
                <a:gd name="connsiteX14" fmla="*/ 280988 w 473869"/>
                <a:gd name="connsiteY14" fmla="*/ 350044 h 521494"/>
                <a:gd name="connsiteX15" fmla="*/ 271463 w 473869"/>
                <a:gd name="connsiteY15" fmla="*/ 330994 h 521494"/>
                <a:gd name="connsiteX16" fmla="*/ 235744 w 473869"/>
                <a:gd name="connsiteY16" fmla="*/ 269081 h 521494"/>
                <a:gd name="connsiteX17" fmla="*/ 178594 w 473869"/>
                <a:gd name="connsiteY17" fmla="*/ 195262 h 521494"/>
                <a:gd name="connsiteX18" fmla="*/ 116682 w 473869"/>
                <a:gd name="connsiteY18" fmla="*/ 145256 h 521494"/>
                <a:gd name="connsiteX19" fmla="*/ 42863 w 473869"/>
                <a:gd name="connsiteY19" fmla="*/ 23813 h 521494"/>
                <a:gd name="connsiteX20" fmla="*/ 0 w 473869"/>
                <a:gd name="connsiteY20" fmla="*/ 0 h 521494"/>
                <a:gd name="connsiteX0" fmla="*/ 0 w 473869"/>
                <a:gd name="connsiteY0" fmla="*/ 0 h 521494"/>
                <a:gd name="connsiteX1" fmla="*/ 19050 w 473869"/>
                <a:gd name="connsiteY1" fmla="*/ 88106 h 521494"/>
                <a:gd name="connsiteX2" fmla="*/ 50007 w 473869"/>
                <a:gd name="connsiteY2" fmla="*/ 185737 h 521494"/>
                <a:gd name="connsiteX3" fmla="*/ 97632 w 473869"/>
                <a:gd name="connsiteY3" fmla="*/ 245269 h 521494"/>
                <a:gd name="connsiteX4" fmla="*/ 169069 w 473869"/>
                <a:gd name="connsiteY4" fmla="*/ 330994 h 521494"/>
                <a:gd name="connsiteX5" fmla="*/ 195263 w 473869"/>
                <a:gd name="connsiteY5" fmla="*/ 390525 h 521494"/>
                <a:gd name="connsiteX6" fmla="*/ 278607 w 473869"/>
                <a:gd name="connsiteY6" fmla="*/ 435769 h 521494"/>
                <a:gd name="connsiteX7" fmla="*/ 347663 w 473869"/>
                <a:gd name="connsiteY7" fmla="*/ 452437 h 521494"/>
                <a:gd name="connsiteX8" fmla="*/ 357188 w 473869"/>
                <a:gd name="connsiteY8" fmla="*/ 500062 h 521494"/>
                <a:gd name="connsiteX9" fmla="*/ 473869 w 473869"/>
                <a:gd name="connsiteY9" fmla="*/ 521494 h 521494"/>
                <a:gd name="connsiteX10" fmla="*/ 464344 w 473869"/>
                <a:gd name="connsiteY10" fmla="*/ 502444 h 521494"/>
                <a:gd name="connsiteX11" fmla="*/ 457200 w 473869"/>
                <a:gd name="connsiteY11" fmla="*/ 495300 h 521494"/>
                <a:gd name="connsiteX12" fmla="*/ 423863 w 473869"/>
                <a:gd name="connsiteY12" fmla="*/ 464344 h 521494"/>
                <a:gd name="connsiteX13" fmla="*/ 347663 w 473869"/>
                <a:gd name="connsiteY13" fmla="*/ 402431 h 521494"/>
                <a:gd name="connsiteX14" fmla="*/ 300038 w 473869"/>
                <a:gd name="connsiteY14" fmla="*/ 345282 h 521494"/>
                <a:gd name="connsiteX15" fmla="*/ 271463 w 473869"/>
                <a:gd name="connsiteY15" fmla="*/ 330994 h 521494"/>
                <a:gd name="connsiteX16" fmla="*/ 235744 w 473869"/>
                <a:gd name="connsiteY16" fmla="*/ 269081 h 521494"/>
                <a:gd name="connsiteX17" fmla="*/ 178594 w 473869"/>
                <a:gd name="connsiteY17" fmla="*/ 195262 h 521494"/>
                <a:gd name="connsiteX18" fmla="*/ 116682 w 473869"/>
                <a:gd name="connsiteY18" fmla="*/ 145256 h 521494"/>
                <a:gd name="connsiteX19" fmla="*/ 42863 w 473869"/>
                <a:gd name="connsiteY19" fmla="*/ 23813 h 521494"/>
                <a:gd name="connsiteX20" fmla="*/ 0 w 473869"/>
                <a:gd name="connsiteY20" fmla="*/ 0 h 521494"/>
                <a:gd name="connsiteX0" fmla="*/ 0 w 473869"/>
                <a:gd name="connsiteY0" fmla="*/ 0 h 521494"/>
                <a:gd name="connsiteX1" fmla="*/ 19050 w 473869"/>
                <a:gd name="connsiteY1" fmla="*/ 88106 h 521494"/>
                <a:gd name="connsiteX2" fmla="*/ 50007 w 473869"/>
                <a:gd name="connsiteY2" fmla="*/ 185737 h 521494"/>
                <a:gd name="connsiteX3" fmla="*/ 97632 w 473869"/>
                <a:gd name="connsiteY3" fmla="*/ 245269 h 521494"/>
                <a:gd name="connsiteX4" fmla="*/ 169069 w 473869"/>
                <a:gd name="connsiteY4" fmla="*/ 330994 h 521494"/>
                <a:gd name="connsiteX5" fmla="*/ 195263 w 473869"/>
                <a:gd name="connsiteY5" fmla="*/ 390525 h 521494"/>
                <a:gd name="connsiteX6" fmla="*/ 278607 w 473869"/>
                <a:gd name="connsiteY6" fmla="*/ 435769 h 521494"/>
                <a:gd name="connsiteX7" fmla="*/ 347663 w 473869"/>
                <a:gd name="connsiteY7" fmla="*/ 452437 h 521494"/>
                <a:gd name="connsiteX8" fmla="*/ 357188 w 473869"/>
                <a:gd name="connsiteY8" fmla="*/ 500062 h 521494"/>
                <a:gd name="connsiteX9" fmla="*/ 473869 w 473869"/>
                <a:gd name="connsiteY9" fmla="*/ 521494 h 521494"/>
                <a:gd name="connsiteX10" fmla="*/ 464344 w 473869"/>
                <a:gd name="connsiteY10" fmla="*/ 502444 h 521494"/>
                <a:gd name="connsiteX11" fmla="*/ 457200 w 473869"/>
                <a:gd name="connsiteY11" fmla="*/ 495300 h 521494"/>
                <a:gd name="connsiteX12" fmla="*/ 423863 w 473869"/>
                <a:gd name="connsiteY12" fmla="*/ 464344 h 521494"/>
                <a:gd name="connsiteX13" fmla="*/ 373857 w 473869"/>
                <a:gd name="connsiteY13" fmla="*/ 397669 h 521494"/>
                <a:gd name="connsiteX14" fmla="*/ 300038 w 473869"/>
                <a:gd name="connsiteY14" fmla="*/ 345282 h 521494"/>
                <a:gd name="connsiteX15" fmla="*/ 271463 w 473869"/>
                <a:gd name="connsiteY15" fmla="*/ 330994 h 521494"/>
                <a:gd name="connsiteX16" fmla="*/ 235744 w 473869"/>
                <a:gd name="connsiteY16" fmla="*/ 269081 h 521494"/>
                <a:gd name="connsiteX17" fmla="*/ 178594 w 473869"/>
                <a:gd name="connsiteY17" fmla="*/ 195262 h 521494"/>
                <a:gd name="connsiteX18" fmla="*/ 116682 w 473869"/>
                <a:gd name="connsiteY18" fmla="*/ 145256 h 521494"/>
                <a:gd name="connsiteX19" fmla="*/ 42863 w 473869"/>
                <a:gd name="connsiteY19" fmla="*/ 23813 h 521494"/>
                <a:gd name="connsiteX20" fmla="*/ 0 w 473869"/>
                <a:gd name="connsiteY20" fmla="*/ 0 h 521494"/>
                <a:gd name="connsiteX0" fmla="*/ 0 w 473869"/>
                <a:gd name="connsiteY0" fmla="*/ 0 h 521494"/>
                <a:gd name="connsiteX1" fmla="*/ 19050 w 473869"/>
                <a:gd name="connsiteY1" fmla="*/ 88106 h 521494"/>
                <a:gd name="connsiteX2" fmla="*/ 50007 w 473869"/>
                <a:gd name="connsiteY2" fmla="*/ 185737 h 521494"/>
                <a:gd name="connsiteX3" fmla="*/ 97632 w 473869"/>
                <a:gd name="connsiteY3" fmla="*/ 245269 h 521494"/>
                <a:gd name="connsiteX4" fmla="*/ 169069 w 473869"/>
                <a:gd name="connsiteY4" fmla="*/ 330994 h 521494"/>
                <a:gd name="connsiteX5" fmla="*/ 195263 w 473869"/>
                <a:gd name="connsiteY5" fmla="*/ 390525 h 521494"/>
                <a:gd name="connsiteX6" fmla="*/ 278607 w 473869"/>
                <a:gd name="connsiteY6" fmla="*/ 435769 h 521494"/>
                <a:gd name="connsiteX7" fmla="*/ 328613 w 473869"/>
                <a:gd name="connsiteY7" fmla="*/ 464343 h 521494"/>
                <a:gd name="connsiteX8" fmla="*/ 357188 w 473869"/>
                <a:gd name="connsiteY8" fmla="*/ 500062 h 521494"/>
                <a:gd name="connsiteX9" fmla="*/ 473869 w 473869"/>
                <a:gd name="connsiteY9" fmla="*/ 521494 h 521494"/>
                <a:gd name="connsiteX10" fmla="*/ 464344 w 473869"/>
                <a:gd name="connsiteY10" fmla="*/ 502444 h 521494"/>
                <a:gd name="connsiteX11" fmla="*/ 457200 w 473869"/>
                <a:gd name="connsiteY11" fmla="*/ 495300 h 521494"/>
                <a:gd name="connsiteX12" fmla="*/ 423863 w 473869"/>
                <a:gd name="connsiteY12" fmla="*/ 464344 h 521494"/>
                <a:gd name="connsiteX13" fmla="*/ 373857 w 473869"/>
                <a:gd name="connsiteY13" fmla="*/ 397669 h 521494"/>
                <a:gd name="connsiteX14" fmla="*/ 300038 w 473869"/>
                <a:gd name="connsiteY14" fmla="*/ 345282 h 521494"/>
                <a:gd name="connsiteX15" fmla="*/ 271463 w 473869"/>
                <a:gd name="connsiteY15" fmla="*/ 330994 h 521494"/>
                <a:gd name="connsiteX16" fmla="*/ 235744 w 473869"/>
                <a:gd name="connsiteY16" fmla="*/ 269081 h 521494"/>
                <a:gd name="connsiteX17" fmla="*/ 178594 w 473869"/>
                <a:gd name="connsiteY17" fmla="*/ 195262 h 521494"/>
                <a:gd name="connsiteX18" fmla="*/ 116682 w 473869"/>
                <a:gd name="connsiteY18" fmla="*/ 145256 h 521494"/>
                <a:gd name="connsiteX19" fmla="*/ 42863 w 473869"/>
                <a:gd name="connsiteY19" fmla="*/ 23813 h 521494"/>
                <a:gd name="connsiteX20" fmla="*/ 0 w 473869"/>
                <a:gd name="connsiteY20" fmla="*/ 0 h 521494"/>
                <a:gd name="connsiteX0" fmla="*/ 0 w 533557"/>
                <a:gd name="connsiteY0" fmla="*/ 0 h 567175"/>
                <a:gd name="connsiteX1" fmla="*/ 19050 w 533557"/>
                <a:gd name="connsiteY1" fmla="*/ 88106 h 567175"/>
                <a:gd name="connsiteX2" fmla="*/ 50007 w 533557"/>
                <a:gd name="connsiteY2" fmla="*/ 185737 h 567175"/>
                <a:gd name="connsiteX3" fmla="*/ 97632 w 533557"/>
                <a:gd name="connsiteY3" fmla="*/ 245269 h 567175"/>
                <a:gd name="connsiteX4" fmla="*/ 169069 w 533557"/>
                <a:gd name="connsiteY4" fmla="*/ 330994 h 567175"/>
                <a:gd name="connsiteX5" fmla="*/ 195263 w 533557"/>
                <a:gd name="connsiteY5" fmla="*/ 390525 h 567175"/>
                <a:gd name="connsiteX6" fmla="*/ 278607 w 533557"/>
                <a:gd name="connsiteY6" fmla="*/ 435769 h 567175"/>
                <a:gd name="connsiteX7" fmla="*/ 328613 w 533557"/>
                <a:gd name="connsiteY7" fmla="*/ 464343 h 567175"/>
                <a:gd name="connsiteX8" fmla="*/ 357188 w 533557"/>
                <a:gd name="connsiteY8" fmla="*/ 500062 h 567175"/>
                <a:gd name="connsiteX9" fmla="*/ 473869 w 533557"/>
                <a:gd name="connsiteY9" fmla="*/ 521494 h 567175"/>
                <a:gd name="connsiteX10" fmla="*/ 533400 w 533557"/>
                <a:gd name="connsiteY10" fmla="*/ 566738 h 567175"/>
                <a:gd name="connsiteX11" fmla="*/ 457200 w 533557"/>
                <a:gd name="connsiteY11" fmla="*/ 495300 h 567175"/>
                <a:gd name="connsiteX12" fmla="*/ 423863 w 533557"/>
                <a:gd name="connsiteY12" fmla="*/ 464344 h 567175"/>
                <a:gd name="connsiteX13" fmla="*/ 373857 w 533557"/>
                <a:gd name="connsiteY13" fmla="*/ 397669 h 567175"/>
                <a:gd name="connsiteX14" fmla="*/ 300038 w 533557"/>
                <a:gd name="connsiteY14" fmla="*/ 345282 h 567175"/>
                <a:gd name="connsiteX15" fmla="*/ 271463 w 533557"/>
                <a:gd name="connsiteY15" fmla="*/ 330994 h 567175"/>
                <a:gd name="connsiteX16" fmla="*/ 235744 w 533557"/>
                <a:gd name="connsiteY16" fmla="*/ 269081 h 567175"/>
                <a:gd name="connsiteX17" fmla="*/ 178594 w 533557"/>
                <a:gd name="connsiteY17" fmla="*/ 195262 h 567175"/>
                <a:gd name="connsiteX18" fmla="*/ 116682 w 533557"/>
                <a:gd name="connsiteY18" fmla="*/ 145256 h 567175"/>
                <a:gd name="connsiteX19" fmla="*/ 42863 w 533557"/>
                <a:gd name="connsiteY19" fmla="*/ 23813 h 567175"/>
                <a:gd name="connsiteX20" fmla="*/ 0 w 533557"/>
                <a:gd name="connsiteY20" fmla="*/ 0 h 567175"/>
                <a:gd name="connsiteX0" fmla="*/ 0 w 541288"/>
                <a:gd name="connsiteY0" fmla="*/ 0 h 566742"/>
                <a:gd name="connsiteX1" fmla="*/ 19050 w 541288"/>
                <a:gd name="connsiteY1" fmla="*/ 88106 h 566742"/>
                <a:gd name="connsiteX2" fmla="*/ 50007 w 541288"/>
                <a:gd name="connsiteY2" fmla="*/ 185737 h 566742"/>
                <a:gd name="connsiteX3" fmla="*/ 97632 w 541288"/>
                <a:gd name="connsiteY3" fmla="*/ 245269 h 566742"/>
                <a:gd name="connsiteX4" fmla="*/ 169069 w 541288"/>
                <a:gd name="connsiteY4" fmla="*/ 330994 h 566742"/>
                <a:gd name="connsiteX5" fmla="*/ 195263 w 541288"/>
                <a:gd name="connsiteY5" fmla="*/ 390525 h 566742"/>
                <a:gd name="connsiteX6" fmla="*/ 278607 w 541288"/>
                <a:gd name="connsiteY6" fmla="*/ 435769 h 566742"/>
                <a:gd name="connsiteX7" fmla="*/ 328613 w 541288"/>
                <a:gd name="connsiteY7" fmla="*/ 464343 h 566742"/>
                <a:gd name="connsiteX8" fmla="*/ 357188 w 541288"/>
                <a:gd name="connsiteY8" fmla="*/ 500062 h 566742"/>
                <a:gd name="connsiteX9" fmla="*/ 473869 w 541288"/>
                <a:gd name="connsiteY9" fmla="*/ 521494 h 566742"/>
                <a:gd name="connsiteX10" fmla="*/ 533400 w 541288"/>
                <a:gd name="connsiteY10" fmla="*/ 566738 h 566742"/>
                <a:gd name="connsiteX11" fmla="*/ 528637 w 541288"/>
                <a:gd name="connsiteY11" fmla="*/ 523875 h 566742"/>
                <a:gd name="connsiteX12" fmla="*/ 423863 w 541288"/>
                <a:gd name="connsiteY12" fmla="*/ 464344 h 566742"/>
                <a:gd name="connsiteX13" fmla="*/ 373857 w 541288"/>
                <a:gd name="connsiteY13" fmla="*/ 397669 h 566742"/>
                <a:gd name="connsiteX14" fmla="*/ 300038 w 541288"/>
                <a:gd name="connsiteY14" fmla="*/ 345282 h 566742"/>
                <a:gd name="connsiteX15" fmla="*/ 271463 w 541288"/>
                <a:gd name="connsiteY15" fmla="*/ 330994 h 566742"/>
                <a:gd name="connsiteX16" fmla="*/ 235744 w 541288"/>
                <a:gd name="connsiteY16" fmla="*/ 269081 h 566742"/>
                <a:gd name="connsiteX17" fmla="*/ 178594 w 541288"/>
                <a:gd name="connsiteY17" fmla="*/ 195262 h 566742"/>
                <a:gd name="connsiteX18" fmla="*/ 116682 w 541288"/>
                <a:gd name="connsiteY18" fmla="*/ 145256 h 566742"/>
                <a:gd name="connsiteX19" fmla="*/ 42863 w 541288"/>
                <a:gd name="connsiteY19" fmla="*/ 23813 h 566742"/>
                <a:gd name="connsiteX20" fmla="*/ 0 w 541288"/>
                <a:gd name="connsiteY20" fmla="*/ 0 h 566742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397669 h 578647"/>
                <a:gd name="connsiteX14" fmla="*/ 300038 w 562065"/>
                <a:gd name="connsiteY14" fmla="*/ 345282 h 578647"/>
                <a:gd name="connsiteX15" fmla="*/ 271463 w 562065"/>
                <a:gd name="connsiteY15" fmla="*/ 330994 h 578647"/>
                <a:gd name="connsiteX16" fmla="*/ 235744 w 562065"/>
                <a:gd name="connsiteY16" fmla="*/ 269081 h 578647"/>
                <a:gd name="connsiteX17" fmla="*/ 178594 w 562065"/>
                <a:gd name="connsiteY17" fmla="*/ 195262 h 578647"/>
                <a:gd name="connsiteX18" fmla="*/ 116682 w 562065"/>
                <a:gd name="connsiteY18" fmla="*/ 145256 h 578647"/>
                <a:gd name="connsiteX19" fmla="*/ 42863 w 562065"/>
                <a:gd name="connsiteY19" fmla="*/ 23813 h 578647"/>
                <a:gd name="connsiteX20" fmla="*/ 0 w 562065"/>
                <a:gd name="connsiteY20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397669 h 578647"/>
                <a:gd name="connsiteX14" fmla="*/ 300038 w 562065"/>
                <a:gd name="connsiteY14" fmla="*/ 345282 h 578647"/>
                <a:gd name="connsiteX15" fmla="*/ 271463 w 562065"/>
                <a:gd name="connsiteY15" fmla="*/ 330994 h 578647"/>
                <a:gd name="connsiteX16" fmla="*/ 204920 w 562065"/>
                <a:gd name="connsiteY16" fmla="*/ 292893 h 578647"/>
                <a:gd name="connsiteX17" fmla="*/ 178594 w 562065"/>
                <a:gd name="connsiteY17" fmla="*/ 195262 h 578647"/>
                <a:gd name="connsiteX18" fmla="*/ 116682 w 562065"/>
                <a:gd name="connsiteY18" fmla="*/ 145256 h 578647"/>
                <a:gd name="connsiteX19" fmla="*/ 42863 w 562065"/>
                <a:gd name="connsiteY19" fmla="*/ 23813 h 578647"/>
                <a:gd name="connsiteX20" fmla="*/ 0 w 562065"/>
                <a:gd name="connsiteY20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397669 h 578647"/>
                <a:gd name="connsiteX14" fmla="*/ 300038 w 562065"/>
                <a:gd name="connsiteY14" fmla="*/ 345282 h 578647"/>
                <a:gd name="connsiteX15" fmla="*/ 271463 w 562065"/>
                <a:gd name="connsiteY15" fmla="*/ 330994 h 578647"/>
                <a:gd name="connsiteX16" fmla="*/ 204920 w 562065"/>
                <a:gd name="connsiteY16" fmla="*/ 292893 h 578647"/>
                <a:gd name="connsiteX17" fmla="*/ 145398 w 562065"/>
                <a:gd name="connsiteY17" fmla="*/ 211930 h 578647"/>
                <a:gd name="connsiteX18" fmla="*/ 116682 w 562065"/>
                <a:gd name="connsiteY18" fmla="*/ 145256 h 578647"/>
                <a:gd name="connsiteX19" fmla="*/ 42863 w 562065"/>
                <a:gd name="connsiteY19" fmla="*/ 23813 h 578647"/>
                <a:gd name="connsiteX20" fmla="*/ 0 w 562065"/>
                <a:gd name="connsiteY20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397669 h 578647"/>
                <a:gd name="connsiteX14" fmla="*/ 300038 w 562065"/>
                <a:gd name="connsiteY14" fmla="*/ 345282 h 578647"/>
                <a:gd name="connsiteX15" fmla="*/ 271463 w 562065"/>
                <a:gd name="connsiteY15" fmla="*/ 330994 h 578647"/>
                <a:gd name="connsiteX16" fmla="*/ 204920 w 562065"/>
                <a:gd name="connsiteY16" fmla="*/ 292893 h 578647"/>
                <a:gd name="connsiteX17" fmla="*/ 145398 w 562065"/>
                <a:gd name="connsiteY17" fmla="*/ 211930 h 578647"/>
                <a:gd name="connsiteX18" fmla="*/ 107198 w 562065"/>
                <a:gd name="connsiteY18" fmla="*/ 150019 h 578647"/>
                <a:gd name="connsiteX19" fmla="*/ 42863 w 562065"/>
                <a:gd name="connsiteY19" fmla="*/ 23813 h 578647"/>
                <a:gd name="connsiteX20" fmla="*/ 0 w 562065"/>
                <a:gd name="connsiteY20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397669 h 578647"/>
                <a:gd name="connsiteX14" fmla="*/ 292925 w 562065"/>
                <a:gd name="connsiteY14" fmla="*/ 373857 h 578647"/>
                <a:gd name="connsiteX15" fmla="*/ 271463 w 562065"/>
                <a:gd name="connsiteY15" fmla="*/ 330994 h 578647"/>
                <a:gd name="connsiteX16" fmla="*/ 204920 w 562065"/>
                <a:gd name="connsiteY16" fmla="*/ 292893 h 578647"/>
                <a:gd name="connsiteX17" fmla="*/ 145398 w 562065"/>
                <a:gd name="connsiteY17" fmla="*/ 211930 h 578647"/>
                <a:gd name="connsiteX18" fmla="*/ 107198 w 562065"/>
                <a:gd name="connsiteY18" fmla="*/ 150019 h 578647"/>
                <a:gd name="connsiteX19" fmla="*/ 42863 w 562065"/>
                <a:gd name="connsiteY19" fmla="*/ 23813 h 578647"/>
                <a:gd name="connsiteX20" fmla="*/ 0 w 562065"/>
                <a:gd name="connsiteY20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421482 h 578647"/>
                <a:gd name="connsiteX14" fmla="*/ 292925 w 562065"/>
                <a:gd name="connsiteY14" fmla="*/ 373857 h 578647"/>
                <a:gd name="connsiteX15" fmla="*/ 271463 w 562065"/>
                <a:gd name="connsiteY15" fmla="*/ 330994 h 578647"/>
                <a:gd name="connsiteX16" fmla="*/ 204920 w 562065"/>
                <a:gd name="connsiteY16" fmla="*/ 292893 h 578647"/>
                <a:gd name="connsiteX17" fmla="*/ 145398 w 562065"/>
                <a:gd name="connsiteY17" fmla="*/ 211930 h 578647"/>
                <a:gd name="connsiteX18" fmla="*/ 107198 w 562065"/>
                <a:gd name="connsiteY18" fmla="*/ 150019 h 578647"/>
                <a:gd name="connsiteX19" fmla="*/ 42863 w 562065"/>
                <a:gd name="connsiteY19" fmla="*/ 23813 h 578647"/>
                <a:gd name="connsiteX20" fmla="*/ 0 w 562065"/>
                <a:gd name="connsiteY20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421482 h 578647"/>
                <a:gd name="connsiteX14" fmla="*/ 292925 w 562065"/>
                <a:gd name="connsiteY14" fmla="*/ 373857 h 578647"/>
                <a:gd name="connsiteX15" fmla="*/ 271463 w 562065"/>
                <a:gd name="connsiteY15" fmla="*/ 330994 h 578647"/>
                <a:gd name="connsiteX16" fmla="*/ 219147 w 562065"/>
                <a:gd name="connsiteY16" fmla="*/ 292893 h 578647"/>
                <a:gd name="connsiteX17" fmla="*/ 145398 w 562065"/>
                <a:gd name="connsiteY17" fmla="*/ 211930 h 578647"/>
                <a:gd name="connsiteX18" fmla="*/ 107198 w 562065"/>
                <a:gd name="connsiteY18" fmla="*/ 150019 h 578647"/>
                <a:gd name="connsiteX19" fmla="*/ 42863 w 562065"/>
                <a:gd name="connsiteY19" fmla="*/ 23813 h 578647"/>
                <a:gd name="connsiteX20" fmla="*/ 0 w 562065"/>
                <a:gd name="connsiteY20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421482 h 578647"/>
                <a:gd name="connsiteX14" fmla="*/ 292925 w 562065"/>
                <a:gd name="connsiteY14" fmla="*/ 373857 h 578647"/>
                <a:gd name="connsiteX15" fmla="*/ 219147 w 562065"/>
                <a:gd name="connsiteY15" fmla="*/ 292893 h 578647"/>
                <a:gd name="connsiteX16" fmla="*/ 145398 w 562065"/>
                <a:gd name="connsiteY16" fmla="*/ 211930 h 578647"/>
                <a:gd name="connsiteX17" fmla="*/ 107198 w 562065"/>
                <a:gd name="connsiteY17" fmla="*/ 150019 h 578647"/>
                <a:gd name="connsiteX18" fmla="*/ 42863 w 562065"/>
                <a:gd name="connsiteY18" fmla="*/ 23813 h 578647"/>
                <a:gd name="connsiteX19" fmla="*/ 0 w 562065"/>
                <a:gd name="connsiteY19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421482 h 578647"/>
                <a:gd name="connsiteX14" fmla="*/ 292925 w 562065"/>
                <a:gd name="connsiteY14" fmla="*/ 373857 h 578647"/>
                <a:gd name="connsiteX15" fmla="*/ 219147 w 562065"/>
                <a:gd name="connsiteY15" fmla="*/ 292893 h 578647"/>
                <a:gd name="connsiteX16" fmla="*/ 145398 w 562065"/>
                <a:gd name="connsiteY16" fmla="*/ 211930 h 578647"/>
                <a:gd name="connsiteX17" fmla="*/ 107198 w 562065"/>
                <a:gd name="connsiteY17" fmla="*/ 150019 h 578647"/>
                <a:gd name="connsiteX18" fmla="*/ 42863 w 562065"/>
                <a:gd name="connsiteY18" fmla="*/ 23813 h 578647"/>
                <a:gd name="connsiteX19" fmla="*/ 0 w 562065"/>
                <a:gd name="connsiteY19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421482 h 578647"/>
                <a:gd name="connsiteX14" fmla="*/ 292925 w 562065"/>
                <a:gd name="connsiteY14" fmla="*/ 373857 h 578647"/>
                <a:gd name="connsiteX15" fmla="*/ 219147 w 562065"/>
                <a:gd name="connsiteY15" fmla="*/ 292893 h 578647"/>
                <a:gd name="connsiteX16" fmla="*/ 145398 w 562065"/>
                <a:gd name="connsiteY16" fmla="*/ 211930 h 578647"/>
                <a:gd name="connsiteX17" fmla="*/ 107198 w 562065"/>
                <a:gd name="connsiteY17" fmla="*/ 150019 h 578647"/>
                <a:gd name="connsiteX18" fmla="*/ 42863 w 562065"/>
                <a:gd name="connsiteY18" fmla="*/ 23813 h 578647"/>
                <a:gd name="connsiteX19" fmla="*/ 0 w 562065"/>
                <a:gd name="connsiteY19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421482 h 578647"/>
                <a:gd name="connsiteX14" fmla="*/ 292925 w 562065"/>
                <a:gd name="connsiteY14" fmla="*/ 373857 h 578647"/>
                <a:gd name="connsiteX15" fmla="*/ 219147 w 562065"/>
                <a:gd name="connsiteY15" fmla="*/ 292893 h 578647"/>
                <a:gd name="connsiteX16" fmla="*/ 145398 w 562065"/>
                <a:gd name="connsiteY16" fmla="*/ 211930 h 578647"/>
                <a:gd name="connsiteX17" fmla="*/ 107198 w 562065"/>
                <a:gd name="connsiteY17" fmla="*/ 150019 h 578647"/>
                <a:gd name="connsiteX18" fmla="*/ 42863 w 562065"/>
                <a:gd name="connsiteY18" fmla="*/ 23813 h 578647"/>
                <a:gd name="connsiteX19" fmla="*/ 0 w 562065"/>
                <a:gd name="connsiteY19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421482 h 578647"/>
                <a:gd name="connsiteX14" fmla="*/ 292925 w 562065"/>
                <a:gd name="connsiteY14" fmla="*/ 373857 h 578647"/>
                <a:gd name="connsiteX15" fmla="*/ 219147 w 562065"/>
                <a:gd name="connsiteY15" fmla="*/ 292893 h 578647"/>
                <a:gd name="connsiteX16" fmla="*/ 145398 w 562065"/>
                <a:gd name="connsiteY16" fmla="*/ 211930 h 578647"/>
                <a:gd name="connsiteX17" fmla="*/ 107198 w 562065"/>
                <a:gd name="connsiteY17" fmla="*/ 150019 h 578647"/>
                <a:gd name="connsiteX18" fmla="*/ 42863 w 562065"/>
                <a:gd name="connsiteY18" fmla="*/ 23813 h 578647"/>
                <a:gd name="connsiteX19" fmla="*/ 0 w 562065"/>
                <a:gd name="connsiteY19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421482 h 578647"/>
                <a:gd name="connsiteX14" fmla="*/ 292925 w 562065"/>
                <a:gd name="connsiteY14" fmla="*/ 373857 h 578647"/>
                <a:gd name="connsiteX15" fmla="*/ 219147 w 562065"/>
                <a:gd name="connsiteY15" fmla="*/ 292893 h 578647"/>
                <a:gd name="connsiteX16" fmla="*/ 145398 w 562065"/>
                <a:gd name="connsiteY16" fmla="*/ 211930 h 578647"/>
                <a:gd name="connsiteX17" fmla="*/ 107198 w 562065"/>
                <a:gd name="connsiteY17" fmla="*/ 150019 h 578647"/>
                <a:gd name="connsiteX18" fmla="*/ 42863 w 562065"/>
                <a:gd name="connsiteY18" fmla="*/ 23813 h 578647"/>
                <a:gd name="connsiteX19" fmla="*/ 0 w 562065"/>
                <a:gd name="connsiteY19" fmla="*/ 0 h 578647"/>
                <a:gd name="connsiteX0" fmla="*/ 0 w 562065"/>
                <a:gd name="connsiteY0" fmla="*/ 0 h 578647"/>
                <a:gd name="connsiteX1" fmla="*/ 19050 w 562065"/>
                <a:gd name="connsiteY1" fmla="*/ 88106 h 578647"/>
                <a:gd name="connsiteX2" fmla="*/ 50007 w 562065"/>
                <a:gd name="connsiteY2" fmla="*/ 185737 h 578647"/>
                <a:gd name="connsiteX3" fmla="*/ 97632 w 562065"/>
                <a:gd name="connsiteY3" fmla="*/ 245269 h 578647"/>
                <a:gd name="connsiteX4" fmla="*/ 169069 w 562065"/>
                <a:gd name="connsiteY4" fmla="*/ 330994 h 578647"/>
                <a:gd name="connsiteX5" fmla="*/ 195263 w 562065"/>
                <a:gd name="connsiteY5" fmla="*/ 390525 h 578647"/>
                <a:gd name="connsiteX6" fmla="*/ 278607 w 562065"/>
                <a:gd name="connsiteY6" fmla="*/ 435769 h 578647"/>
                <a:gd name="connsiteX7" fmla="*/ 328613 w 562065"/>
                <a:gd name="connsiteY7" fmla="*/ 464343 h 578647"/>
                <a:gd name="connsiteX8" fmla="*/ 357188 w 562065"/>
                <a:gd name="connsiteY8" fmla="*/ 500062 h 578647"/>
                <a:gd name="connsiteX9" fmla="*/ 473869 w 562065"/>
                <a:gd name="connsiteY9" fmla="*/ 521494 h 578647"/>
                <a:gd name="connsiteX10" fmla="*/ 559594 w 562065"/>
                <a:gd name="connsiteY10" fmla="*/ 578644 h 578647"/>
                <a:gd name="connsiteX11" fmla="*/ 528637 w 562065"/>
                <a:gd name="connsiteY11" fmla="*/ 523875 h 578647"/>
                <a:gd name="connsiteX12" fmla="*/ 423863 w 562065"/>
                <a:gd name="connsiteY12" fmla="*/ 464344 h 578647"/>
                <a:gd name="connsiteX13" fmla="*/ 373857 w 562065"/>
                <a:gd name="connsiteY13" fmla="*/ 421482 h 578647"/>
                <a:gd name="connsiteX14" fmla="*/ 292925 w 562065"/>
                <a:gd name="connsiteY14" fmla="*/ 373857 h 578647"/>
                <a:gd name="connsiteX15" fmla="*/ 219147 w 562065"/>
                <a:gd name="connsiteY15" fmla="*/ 292893 h 578647"/>
                <a:gd name="connsiteX16" fmla="*/ 145398 w 562065"/>
                <a:gd name="connsiteY16" fmla="*/ 211930 h 578647"/>
                <a:gd name="connsiteX17" fmla="*/ 107198 w 562065"/>
                <a:gd name="connsiteY17" fmla="*/ 150019 h 578647"/>
                <a:gd name="connsiteX18" fmla="*/ 42863 w 562065"/>
                <a:gd name="connsiteY18" fmla="*/ 23813 h 578647"/>
                <a:gd name="connsiteX19" fmla="*/ 0 w 562065"/>
                <a:gd name="connsiteY19" fmla="*/ 0 h 5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065" h="578647">
                  <a:moveTo>
                    <a:pt x="0" y="0"/>
                  </a:moveTo>
                  <a:lnTo>
                    <a:pt x="19050" y="88106"/>
                  </a:lnTo>
                  <a:cubicBezTo>
                    <a:pt x="27384" y="119062"/>
                    <a:pt x="36910" y="159543"/>
                    <a:pt x="50007" y="185737"/>
                  </a:cubicBezTo>
                  <a:cubicBezTo>
                    <a:pt x="63104" y="211931"/>
                    <a:pt x="77788" y="221060"/>
                    <a:pt x="97632" y="245269"/>
                  </a:cubicBezTo>
                  <a:cubicBezTo>
                    <a:pt x="117476" y="269479"/>
                    <a:pt x="152797" y="306785"/>
                    <a:pt x="169069" y="330994"/>
                  </a:cubicBezTo>
                  <a:cubicBezTo>
                    <a:pt x="185341" y="355203"/>
                    <a:pt x="177007" y="373063"/>
                    <a:pt x="195263" y="390525"/>
                  </a:cubicBezTo>
                  <a:cubicBezTo>
                    <a:pt x="213519" y="407987"/>
                    <a:pt x="261938" y="426244"/>
                    <a:pt x="278607" y="435769"/>
                  </a:cubicBezTo>
                  <a:lnTo>
                    <a:pt x="328613" y="464343"/>
                  </a:lnTo>
                  <a:cubicBezTo>
                    <a:pt x="341710" y="475059"/>
                    <a:pt x="318294" y="492918"/>
                    <a:pt x="357188" y="500062"/>
                  </a:cubicBezTo>
                  <a:lnTo>
                    <a:pt x="473869" y="521494"/>
                  </a:lnTo>
                  <a:cubicBezTo>
                    <a:pt x="470694" y="515144"/>
                    <a:pt x="550466" y="578247"/>
                    <a:pt x="559594" y="578644"/>
                  </a:cubicBezTo>
                  <a:cubicBezTo>
                    <a:pt x="568722" y="579041"/>
                    <a:pt x="551259" y="542925"/>
                    <a:pt x="528637" y="523875"/>
                  </a:cubicBezTo>
                  <a:cubicBezTo>
                    <a:pt x="506015" y="504825"/>
                    <a:pt x="458788" y="484188"/>
                    <a:pt x="423863" y="464344"/>
                  </a:cubicBezTo>
                  <a:lnTo>
                    <a:pt x="373857" y="421482"/>
                  </a:lnTo>
                  <a:lnTo>
                    <a:pt x="292925" y="373857"/>
                  </a:lnTo>
                  <a:cubicBezTo>
                    <a:pt x="267140" y="352426"/>
                    <a:pt x="243735" y="319881"/>
                    <a:pt x="219147" y="292893"/>
                  </a:cubicBezTo>
                  <a:lnTo>
                    <a:pt x="145398" y="211930"/>
                  </a:lnTo>
                  <a:lnTo>
                    <a:pt x="107198" y="150019"/>
                  </a:lnTo>
                  <a:lnTo>
                    <a:pt x="42863" y="238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00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FA1BBE2-4E72-4D3C-B78F-DE065584C9E5}"/>
                </a:ext>
              </a:extLst>
            </p:cNvPr>
            <p:cNvSpPr/>
            <p:nvPr/>
          </p:nvSpPr>
          <p:spPr>
            <a:xfrm>
              <a:off x="5828501" y="2377277"/>
              <a:ext cx="550029" cy="183357"/>
            </a:xfrm>
            <a:custGeom>
              <a:avLst/>
              <a:gdLst>
                <a:gd name="connsiteX0" fmla="*/ 0 w 542925"/>
                <a:gd name="connsiteY0" fmla="*/ 0 h 183357"/>
                <a:gd name="connsiteX1" fmla="*/ 161925 w 542925"/>
                <a:gd name="connsiteY1" fmla="*/ 38100 h 183357"/>
                <a:gd name="connsiteX2" fmla="*/ 347663 w 542925"/>
                <a:gd name="connsiteY2" fmla="*/ 76200 h 183357"/>
                <a:gd name="connsiteX3" fmla="*/ 454819 w 542925"/>
                <a:gd name="connsiteY3" fmla="*/ 104775 h 183357"/>
                <a:gd name="connsiteX4" fmla="*/ 526256 w 542925"/>
                <a:gd name="connsiteY4" fmla="*/ 116682 h 183357"/>
                <a:gd name="connsiteX5" fmla="*/ 542925 w 542925"/>
                <a:gd name="connsiteY5" fmla="*/ 183357 h 183357"/>
                <a:gd name="connsiteX6" fmla="*/ 445294 w 542925"/>
                <a:gd name="connsiteY6" fmla="*/ 173832 h 183357"/>
                <a:gd name="connsiteX7" fmla="*/ 292894 w 542925"/>
                <a:gd name="connsiteY7" fmla="*/ 135732 h 183357"/>
                <a:gd name="connsiteX8" fmla="*/ 176213 w 542925"/>
                <a:gd name="connsiteY8" fmla="*/ 92869 h 183357"/>
                <a:gd name="connsiteX9" fmla="*/ 54769 w 542925"/>
                <a:gd name="connsiteY9" fmla="*/ 61913 h 183357"/>
                <a:gd name="connsiteX10" fmla="*/ 0 w 542925"/>
                <a:gd name="connsiteY10" fmla="*/ 0 h 183357"/>
                <a:gd name="connsiteX0" fmla="*/ 9525 w 552450"/>
                <a:gd name="connsiteY0" fmla="*/ 0 h 183357"/>
                <a:gd name="connsiteX1" fmla="*/ 171450 w 552450"/>
                <a:gd name="connsiteY1" fmla="*/ 38100 h 183357"/>
                <a:gd name="connsiteX2" fmla="*/ 357188 w 552450"/>
                <a:gd name="connsiteY2" fmla="*/ 76200 h 183357"/>
                <a:gd name="connsiteX3" fmla="*/ 464344 w 552450"/>
                <a:gd name="connsiteY3" fmla="*/ 104775 h 183357"/>
                <a:gd name="connsiteX4" fmla="*/ 535781 w 552450"/>
                <a:gd name="connsiteY4" fmla="*/ 116682 h 183357"/>
                <a:gd name="connsiteX5" fmla="*/ 552450 w 552450"/>
                <a:gd name="connsiteY5" fmla="*/ 183357 h 183357"/>
                <a:gd name="connsiteX6" fmla="*/ 454819 w 552450"/>
                <a:gd name="connsiteY6" fmla="*/ 173832 h 183357"/>
                <a:gd name="connsiteX7" fmla="*/ 302419 w 552450"/>
                <a:gd name="connsiteY7" fmla="*/ 135732 h 183357"/>
                <a:gd name="connsiteX8" fmla="*/ 185738 w 552450"/>
                <a:gd name="connsiteY8" fmla="*/ 92869 h 183357"/>
                <a:gd name="connsiteX9" fmla="*/ 0 w 552450"/>
                <a:gd name="connsiteY9" fmla="*/ 61913 h 183357"/>
                <a:gd name="connsiteX10" fmla="*/ 9525 w 552450"/>
                <a:gd name="connsiteY10" fmla="*/ 0 h 183357"/>
                <a:gd name="connsiteX0" fmla="*/ 9525 w 552450"/>
                <a:gd name="connsiteY0" fmla="*/ 0 h 183357"/>
                <a:gd name="connsiteX1" fmla="*/ 171450 w 552450"/>
                <a:gd name="connsiteY1" fmla="*/ 38100 h 183357"/>
                <a:gd name="connsiteX2" fmla="*/ 357188 w 552450"/>
                <a:gd name="connsiteY2" fmla="*/ 76200 h 183357"/>
                <a:gd name="connsiteX3" fmla="*/ 464344 w 552450"/>
                <a:gd name="connsiteY3" fmla="*/ 104775 h 183357"/>
                <a:gd name="connsiteX4" fmla="*/ 535781 w 552450"/>
                <a:gd name="connsiteY4" fmla="*/ 116682 h 183357"/>
                <a:gd name="connsiteX5" fmla="*/ 552450 w 552450"/>
                <a:gd name="connsiteY5" fmla="*/ 183357 h 183357"/>
                <a:gd name="connsiteX6" fmla="*/ 454819 w 552450"/>
                <a:gd name="connsiteY6" fmla="*/ 173832 h 183357"/>
                <a:gd name="connsiteX7" fmla="*/ 302419 w 552450"/>
                <a:gd name="connsiteY7" fmla="*/ 135732 h 183357"/>
                <a:gd name="connsiteX8" fmla="*/ 183357 w 552450"/>
                <a:gd name="connsiteY8" fmla="*/ 107156 h 183357"/>
                <a:gd name="connsiteX9" fmla="*/ 0 w 552450"/>
                <a:gd name="connsiteY9" fmla="*/ 61913 h 183357"/>
                <a:gd name="connsiteX10" fmla="*/ 9525 w 552450"/>
                <a:gd name="connsiteY10" fmla="*/ 0 h 183357"/>
                <a:gd name="connsiteX0" fmla="*/ 7144 w 550069"/>
                <a:gd name="connsiteY0" fmla="*/ 0 h 183357"/>
                <a:gd name="connsiteX1" fmla="*/ 169069 w 550069"/>
                <a:gd name="connsiteY1" fmla="*/ 38100 h 183357"/>
                <a:gd name="connsiteX2" fmla="*/ 354807 w 550069"/>
                <a:gd name="connsiteY2" fmla="*/ 76200 h 183357"/>
                <a:gd name="connsiteX3" fmla="*/ 461963 w 550069"/>
                <a:gd name="connsiteY3" fmla="*/ 104775 h 183357"/>
                <a:gd name="connsiteX4" fmla="*/ 533400 w 550069"/>
                <a:gd name="connsiteY4" fmla="*/ 116682 h 183357"/>
                <a:gd name="connsiteX5" fmla="*/ 550069 w 550069"/>
                <a:gd name="connsiteY5" fmla="*/ 183357 h 183357"/>
                <a:gd name="connsiteX6" fmla="*/ 452438 w 550069"/>
                <a:gd name="connsiteY6" fmla="*/ 173832 h 183357"/>
                <a:gd name="connsiteX7" fmla="*/ 300038 w 550069"/>
                <a:gd name="connsiteY7" fmla="*/ 135732 h 183357"/>
                <a:gd name="connsiteX8" fmla="*/ 180976 w 550069"/>
                <a:gd name="connsiteY8" fmla="*/ 107156 h 183357"/>
                <a:gd name="connsiteX9" fmla="*/ 0 w 550069"/>
                <a:gd name="connsiteY9" fmla="*/ 42863 h 183357"/>
                <a:gd name="connsiteX10" fmla="*/ 7144 w 550069"/>
                <a:gd name="connsiteY10" fmla="*/ 0 h 183357"/>
                <a:gd name="connsiteX0" fmla="*/ 7144 w 550069"/>
                <a:gd name="connsiteY0" fmla="*/ 0 h 187028"/>
                <a:gd name="connsiteX1" fmla="*/ 169069 w 550069"/>
                <a:gd name="connsiteY1" fmla="*/ 38100 h 187028"/>
                <a:gd name="connsiteX2" fmla="*/ 354807 w 550069"/>
                <a:gd name="connsiteY2" fmla="*/ 76200 h 187028"/>
                <a:gd name="connsiteX3" fmla="*/ 461963 w 550069"/>
                <a:gd name="connsiteY3" fmla="*/ 104775 h 187028"/>
                <a:gd name="connsiteX4" fmla="*/ 533400 w 550069"/>
                <a:gd name="connsiteY4" fmla="*/ 116682 h 187028"/>
                <a:gd name="connsiteX5" fmla="*/ 550069 w 550069"/>
                <a:gd name="connsiteY5" fmla="*/ 183357 h 187028"/>
                <a:gd name="connsiteX6" fmla="*/ 452438 w 550069"/>
                <a:gd name="connsiteY6" fmla="*/ 173832 h 187028"/>
                <a:gd name="connsiteX7" fmla="*/ 300038 w 550069"/>
                <a:gd name="connsiteY7" fmla="*/ 135732 h 187028"/>
                <a:gd name="connsiteX8" fmla="*/ 180976 w 550069"/>
                <a:gd name="connsiteY8" fmla="*/ 107156 h 187028"/>
                <a:gd name="connsiteX9" fmla="*/ 0 w 550069"/>
                <a:gd name="connsiteY9" fmla="*/ 42863 h 187028"/>
                <a:gd name="connsiteX10" fmla="*/ 7144 w 550069"/>
                <a:gd name="connsiteY10" fmla="*/ 0 h 187028"/>
                <a:gd name="connsiteX0" fmla="*/ 7144 w 550069"/>
                <a:gd name="connsiteY0" fmla="*/ 0 h 187028"/>
                <a:gd name="connsiteX1" fmla="*/ 169069 w 550069"/>
                <a:gd name="connsiteY1" fmla="*/ 38100 h 187028"/>
                <a:gd name="connsiteX2" fmla="*/ 354807 w 550069"/>
                <a:gd name="connsiteY2" fmla="*/ 76200 h 187028"/>
                <a:gd name="connsiteX3" fmla="*/ 461963 w 550069"/>
                <a:gd name="connsiteY3" fmla="*/ 104775 h 187028"/>
                <a:gd name="connsiteX4" fmla="*/ 533400 w 550069"/>
                <a:gd name="connsiteY4" fmla="*/ 116682 h 187028"/>
                <a:gd name="connsiteX5" fmla="*/ 550069 w 550069"/>
                <a:gd name="connsiteY5" fmla="*/ 183357 h 187028"/>
                <a:gd name="connsiteX6" fmla="*/ 452438 w 550069"/>
                <a:gd name="connsiteY6" fmla="*/ 173832 h 187028"/>
                <a:gd name="connsiteX7" fmla="*/ 300038 w 550069"/>
                <a:gd name="connsiteY7" fmla="*/ 135732 h 187028"/>
                <a:gd name="connsiteX8" fmla="*/ 180976 w 550069"/>
                <a:gd name="connsiteY8" fmla="*/ 107156 h 187028"/>
                <a:gd name="connsiteX9" fmla="*/ 0 w 550069"/>
                <a:gd name="connsiteY9" fmla="*/ 42863 h 187028"/>
                <a:gd name="connsiteX10" fmla="*/ 7144 w 550069"/>
                <a:gd name="connsiteY10" fmla="*/ 0 h 187028"/>
                <a:gd name="connsiteX0" fmla="*/ 7144 w 550069"/>
                <a:gd name="connsiteY0" fmla="*/ 0 h 187028"/>
                <a:gd name="connsiteX1" fmla="*/ 169069 w 550069"/>
                <a:gd name="connsiteY1" fmla="*/ 38100 h 187028"/>
                <a:gd name="connsiteX2" fmla="*/ 354807 w 550069"/>
                <a:gd name="connsiteY2" fmla="*/ 76200 h 187028"/>
                <a:gd name="connsiteX3" fmla="*/ 461963 w 550069"/>
                <a:gd name="connsiteY3" fmla="*/ 104775 h 187028"/>
                <a:gd name="connsiteX4" fmla="*/ 533400 w 550069"/>
                <a:gd name="connsiteY4" fmla="*/ 116682 h 187028"/>
                <a:gd name="connsiteX5" fmla="*/ 550069 w 550069"/>
                <a:gd name="connsiteY5" fmla="*/ 183357 h 187028"/>
                <a:gd name="connsiteX6" fmla="*/ 452438 w 550069"/>
                <a:gd name="connsiteY6" fmla="*/ 173832 h 187028"/>
                <a:gd name="connsiteX7" fmla="*/ 300038 w 550069"/>
                <a:gd name="connsiteY7" fmla="*/ 135732 h 187028"/>
                <a:gd name="connsiteX8" fmla="*/ 180976 w 550069"/>
                <a:gd name="connsiteY8" fmla="*/ 107156 h 187028"/>
                <a:gd name="connsiteX9" fmla="*/ 0 w 550069"/>
                <a:gd name="connsiteY9" fmla="*/ 42863 h 187028"/>
                <a:gd name="connsiteX10" fmla="*/ 7144 w 550069"/>
                <a:gd name="connsiteY10" fmla="*/ 0 h 187028"/>
                <a:gd name="connsiteX0" fmla="*/ 16669 w 550069"/>
                <a:gd name="connsiteY0" fmla="*/ 0 h 187028"/>
                <a:gd name="connsiteX1" fmla="*/ 169069 w 550069"/>
                <a:gd name="connsiteY1" fmla="*/ 38100 h 187028"/>
                <a:gd name="connsiteX2" fmla="*/ 354807 w 550069"/>
                <a:gd name="connsiteY2" fmla="*/ 76200 h 187028"/>
                <a:gd name="connsiteX3" fmla="*/ 461963 w 550069"/>
                <a:gd name="connsiteY3" fmla="*/ 104775 h 187028"/>
                <a:gd name="connsiteX4" fmla="*/ 533400 w 550069"/>
                <a:gd name="connsiteY4" fmla="*/ 116682 h 187028"/>
                <a:gd name="connsiteX5" fmla="*/ 550069 w 550069"/>
                <a:gd name="connsiteY5" fmla="*/ 183357 h 187028"/>
                <a:gd name="connsiteX6" fmla="*/ 452438 w 550069"/>
                <a:gd name="connsiteY6" fmla="*/ 173832 h 187028"/>
                <a:gd name="connsiteX7" fmla="*/ 300038 w 550069"/>
                <a:gd name="connsiteY7" fmla="*/ 135732 h 187028"/>
                <a:gd name="connsiteX8" fmla="*/ 180976 w 550069"/>
                <a:gd name="connsiteY8" fmla="*/ 107156 h 187028"/>
                <a:gd name="connsiteX9" fmla="*/ 0 w 550069"/>
                <a:gd name="connsiteY9" fmla="*/ 42863 h 187028"/>
                <a:gd name="connsiteX10" fmla="*/ 16669 w 550069"/>
                <a:gd name="connsiteY10" fmla="*/ 0 h 187028"/>
                <a:gd name="connsiteX0" fmla="*/ 16669 w 550069"/>
                <a:gd name="connsiteY0" fmla="*/ 0 h 187028"/>
                <a:gd name="connsiteX1" fmla="*/ 169069 w 550069"/>
                <a:gd name="connsiteY1" fmla="*/ 38100 h 187028"/>
                <a:gd name="connsiteX2" fmla="*/ 354807 w 550069"/>
                <a:gd name="connsiteY2" fmla="*/ 76200 h 187028"/>
                <a:gd name="connsiteX3" fmla="*/ 461963 w 550069"/>
                <a:gd name="connsiteY3" fmla="*/ 104775 h 187028"/>
                <a:gd name="connsiteX4" fmla="*/ 528638 w 550069"/>
                <a:gd name="connsiteY4" fmla="*/ 116682 h 187028"/>
                <a:gd name="connsiteX5" fmla="*/ 550069 w 550069"/>
                <a:gd name="connsiteY5" fmla="*/ 183357 h 187028"/>
                <a:gd name="connsiteX6" fmla="*/ 452438 w 550069"/>
                <a:gd name="connsiteY6" fmla="*/ 173832 h 187028"/>
                <a:gd name="connsiteX7" fmla="*/ 300038 w 550069"/>
                <a:gd name="connsiteY7" fmla="*/ 135732 h 187028"/>
                <a:gd name="connsiteX8" fmla="*/ 180976 w 550069"/>
                <a:gd name="connsiteY8" fmla="*/ 107156 h 187028"/>
                <a:gd name="connsiteX9" fmla="*/ 0 w 550069"/>
                <a:gd name="connsiteY9" fmla="*/ 42863 h 187028"/>
                <a:gd name="connsiteX10" fmla="*/ 16669 w 550069"/>
                <a:gd name="connsiteY10" fmla="*/ 0 h 187028"/>
                <a:gd name="connsiteX0" fmla="*/ 14288 w 547688"/>
                <a:gd name="connsiteY0" fmla="*/ 0 h 187028"/>
                <a:gd name="connsiteX1" fmla="*/ 166688 w 547688"/>
                <a:gd name="connsiteY1" fmla="*/ 38100 h 187028"/>
                <a:gd name="connsiteX2" fmla="*/ 352426 w 547688"/>
                <a:gd name="connsiteY2" fmla="*/ 76200 h 187028"/>
                <a:gd name="connsiteX3" fmla="*/ 459582 w 547688"/>
                <a:gd name="connsiteY3" fmla="*/ 104775 h 187028"/>
                <a:gd name="connsiteX4" fmla="*/ 526257 w 547688"/>
                <a:gd name="connsiteY4" fmla="*/ 116682 h 187028"/>
                <a:gd name="connsiteX5" fmla="*/ 547688 w 547688"/>
                <a:gd name="connsiteY5" fmla="*/ 183357 h 187028"/>
                <a:gd name="connsiteX6" fmla="*/ 450057 w 547688"/>
                <a:gd name="connsiteY6" fmla="*/ 173832 h 187028"/>
                <a:gd name="connsiteX7" fmla="*/ 297657 w 547688"/>
                <a:gd name="connsiteY7" fmla="*/ 135732 h 187028"/>
                <a:gd name="connsiteX8" fmla="*/ 178595 w 547688"/>
                <a:gd name="connsiteY8" fmla="*/ 107156 h 187028"/>
                <a:gd name="connsiteX9" fmla="*/ 0 w 547688"/>
                <a:gd name="connsiteY9" fmla="*/ 26194 h 187028"/>
                <a:gd name="connsiteX10" fmla="*/ 14288 w 547688"/>
                <a:gd name="connsiteY10" fmla="*/ 0 h 187028"/>
                <a:gd name="connsiteX0" fmla="*/ 14288 w 547688"/>
                <a:gd name="connsiteY0" fmla="*/ 0 h 183357"/>
                <a:gd name="connsiteX1" fmla="*/ 166688 w 547688"/>
                <a:gd name="connsiteY1" fmla="*/ 38100 h 183357"/>
                <a:gd name="connsiteX2" fmla="*/ 352426 w 547688"/>
                <a:gd name="connsiteY2" fmla="*/ 76200 h 183357"/>
                <a:gd name="connsiteX3" fmla="*/ 459582 w 547688"/>
                <a:gd name="connsiteY3" fmla="*/ 104775 h 183357"/>
                <a:gd name="connsiteX4" fmla="*/ 526257 w 547688"/>
                <a:gd name="connsiteY4" fmla="*/ 116682 h 183357"/>
                <a:gd name="connsiteX5" fmla="*/ 547688 w 547688"/>
                <a:gd name="connsiteY5" fmla="*/ 183357 h 183357"/>
                <a:gd name="connsiteX6" fmla="*/ 450057 w 547688"/>
                <a:gd name="connsiteY6" fmla="*/ 173832 h 183357"/>
                <a:gd name="connsiteX7" fmla="*/ 297657 w 547688"/>
                <a:gd name="connsiteY7" fmla="*/ 135732 h 183357"/>
                <a:gd name="connsiteX8" fmla="*/ 178595 w 547688"/>
                <a:gd name="connsiteY8" fmla="*/ 107156 h 183357"/>
                <a:gd name="connsiteX9" fmla="*/ 0 w 547688"/>
                <a:gd name="connsiteY9" fmla="*/ 26194 h 183357"/>
                <a:gd name="connsiteX10" fmla="*/ 14288 w 547688"/>
                <a:gd name="connsiteY10" fmla="*/ 0 h 183357"/>
                <a:gd name="connsiteX0" fmla="*/ 14288 w 547688"/>
                <a:gd name="connsiteY0" fmla="*/ 0 h 183357"/>
                <a:gd name="connsiteX1" fmla="*/ 166688 w 547688"/>
                <a:gd name="connsiteY1" fmla="*/ 38100 h 183357"/>
                <a:gd name="connsiteX2" fmla="*/ 352426 w 547688"/>
                <a:gd name="connsiteY2" fmla="*/ 76200 h 183357"/>
                <a:gd name="connsiteX3" fmla="*/ 459582 w 547688"/>
                <a:gd name="connsiteY3" fmla="*/ 104775 h 183357"/>
                <a:gd name="connsiteX4" fmla="*/ 523876 w 547688"/>
                <a:gd name="connsiteY4" fmla="*/ 116682 h 183357"/>
                <a:gd name="connsiteX5" fmla="*/ 547688 w 547688"/>
                <a:gd name="connsiteY5" fmla="*/ 183357 h 183357"/>
                <a:gd name="connsiteX6" fmla="*/ 450057 w 547688"/>
                <a:gd name="connsiteY6" fmla="*/ 173832 h 183357"/>
                <a:gd name="connsiteX7" fmla="*/ 297657 w 547688"/>
                <a:gd name="connsiteY7" fmla="*/ 135732 h 183357"/>
                <a:gd name="connsiteX8" fmla="*/ 178595 w 547688"/>
                <a:gd name="connsiteY8" fmla="*/ 107156 h 183357"/>
                <a:gd name="connsiteX9" fmla="*/ 0 w 547688"/>
                <a:gd name="connsiteY9" fmla="*/ 26194 h 183357"/>
                <a:gd name="connsiteX10" fmla="*/ 14288 w 547688"/>
                <a:gd name="connsiteY10" fmla="*/ 0 h 18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7688" h="183357">
                  <a:moveTo>
                    <a:pt x="14288" y="0"/>
                  </a:moveTo>
                  <a:lnTo>
                    <a:pt x="166688" y="38100"/>
                  </a:lnTo>
                  <a:lnTo>
                    <a:pt x="352426" y="76200"/>
                  </a:lnTo>
                  <a:lnTo>
                    <a:pt x="459582" y="104775"/>
                  </a:lnTo>
                  <a:lnTo>
                    <a:pt x="523876" y="116682"/>
                  </a:lnTo>
                  <a:lnTo>
                    <a:pt x="547688" y="183357"/>
                  </a:lnTo>
                  <a:cubicBezTo>
                    <a:pt x="498872" y="178594"/>
                    <a:pt x="491729" y="181770"/>
                    <a:pt x="450057" y="173832"/>
                  </a:cubicBezTo>
                  <a:cubicBezTo>
                    <a:pt x="408385" y="165895"/>
                    <a:pt x="337344" y="145257"/>
                    <a:pt x="297657" y="135732"/>
                  </a:cubicBezTo>
                  <a:cubicBezTo>
                    <a:pt x="257970" y="126207"/>
                    <a:pt x="228204" y="125412"/>
                    <a:pt x="178595" y="107156"/>
                  </a:cubicBezTo>
                  <a:cubicBezTo>
                    <a:pt x="128986" y="88900"/>
                    <a:pt x="28972" y="44053"/>
                    <a:pt x="0" y="26194"/>
                  </a:cubicBezTo>
                  <a:lnTo>
                    <a:pt x="14288" y="0"/>
                  </a:lnTo>
                  <a:close/>
                </a:path>
              </a:pathLst>
            </a:custGeom>
            <a:solidFill>
              <a:srgbClr val="66FF33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943D8E-0472-47E3-8B7E-8504C44FDA84}"/>
                </a:ext>
              </a:extLst>
            </p:cNvPr>
            <p:cNvSpPr/>
            <p:nvPr/>
          </p:nvSpPr>
          <p:spPr>
            <a:xfrm>
              <a:off x="6811377" y="2577302"/>
              <a:ext cx="220012" cy="38100"/>
            </a:xfrm>
            <a:custGeom>
              <a:avLst/>
              <a:gdLst>
                <a:gd name="connsiteX0" fmla="*/ 0 w 180975"/>
                <a:gd name="connsiteY0" fmla="*/ 0 h 38100"/>
                <a:gd name="connsiteX1" fmla="*/ 180975 w 180975"/>
                <a:gd name="connsiteY1" fmla="*/ 30957 h 38100"/>
                <a:gd name="connsiteX2" fmla="*/ 102394 w 180975"/>
                <a:gd name="connsiteY2" fmla="*/ 38100 h 38100"/>
                <a:gd name="connsiteX3" fmla="*/ 0 w 180975"/>
                <a:gd name="connsiteY3" fmla="*/ 0 h 38100"/>
                <a:gd name="connsiteX0" fmla="*/ 38100 w 219075"/>
                <a:gd name="connsiteY0" fmla="*/ 0 h 38100"/>
                <a:gd name="connsiteX1" fmla="*/ 219075 w 219075"/>
                <a:gd name="connsiteY1" fmla="*/ 30957 h 38100"/>
                <a:gd name="connsiteX2" fmla="*/ 0 w 219075"/>
                <a:gd name="connsiteY2" fmla="*/ 38100 h 38100"/>
                <a:gd name="connsiteX3" fmla="*/ 38100 w 219075"/>
                <a:gd name="connsiteY3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075" h="38100">
                  <a:moveTo>
                    <a:pt x="38100" y="0"/>
                  </a:moveTo>
                  <a:lnTo>
                    <a:pt x="219075" y="30957"/>
                  </a:lnTo>
                  <a:lnTo>
                    <a:pt x="0" y="38100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66FF33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532AD00-6C58-4904-B791-B7423270EDA9}"/>
                </a:ext>
              </a:extLst>
            </p:cNvPr>
            <p:cNvSpPr txBox="1"/>
            <p:nvPr/>
          </p:nvSpPr>
          <p:spPr>
            <a:xfrm>
              <a:off x="8536385" y="6582311"/>
              <a:ext cx="453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Z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0BA7BF6-15A1-4707-976E-63557CF9E4DF}"/>
                </a:ext>
              </a:extLst>
            </p:cNvPr>
            <p:cNvSpPr txBox="1"/>
            <p:nvPr/>
          </p:nvSpPr>
          <p:spPr>
            <a:xfrm>
              <a:off x="6914285" y="1982448"/>
              <a:ext cx="8384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Bitou River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522C088A-B669-433E-97E2-1440284A8ACA}"/>
                </a:ext>
              </a:extLst>
            </p:cNvPr>
            <p:cNvSpPr txBox="1"/>
            <p:nvPr/>
          </p:nvSpPr>
          <p:spPr>
            <a:xfrm>
              <a:off x="2172709" y="1191136"/>
              <a:ext cx="8384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Plett Airport runway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15E33A9-9406-4983-B283-5F6FF291A5BA}"/>
                </a:ext>
              </a:extLst>
            </p:cNvPr>
            <p:cNvSpPr txBox="1"/>
            <p:nvPr/>
          </p:nvSpPr>
          <p:spPr>
            <a:xfrm>
              <a:off x="340101" y="2749894"/>
              <a:ext cx="10663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Indian Ocean</a:t>
              </a:r>
            </a:p>
          </p:txBody>
        </p: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0F5FF346-8BAD-4643-97FA-BF319E3D3E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9579" y="1843088"/>
              <a:ext cx="116727" cy="201601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CD5E4B4B-5C97-4573-A3AE-C71F2CA014AD}"/>
                </a:ext>
              </a:extLst>
            </p:cNvPr>
            <p:cNvCxnSpPr>
              <a:cxnSpLocks/>
            </p:cNvCxnSpPr>
            <p:nvPr/>
          </p:nvCxnSpPr>
          <p:spPr>
            <a:xfrm rot="60000">
              <a:off x="2589568" y="1799173"/>
              <a:ext cx="0" cy="22860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DBE59246-BDB2-4D1D-BEE0-289D42C5FD16}"/>
                </a:ext>
              </a:extLst>
            </p:cNvPr>
            <p:cNvSpPr txBox="1"/>
            <p:nvPr/>
          </p:nvSpPr>
          <p:spPr>
            <a:xfrm>
              <a:off x="7342005" y="2509721"/>
              <a:ext cx="5301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R340</a:t>
              </a: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600CC29A-C3C2-45AE-829C-E6EFA26F5CB0}"/>
                </a:ext>
              </a:extLst>
            </p:cNvPr>
            <p:cNvCxnSpPr>
              <a:cxnSpLocks/>
            </p:cNvCxnSpPr>
            <p:nvPr/>
          </p:nvCxnSpPr>
          <p:spPr>
            <a:xfrm>
              <a:off x="7333532" y="2407578"/>
              <a:ext cx="3855" cy="559977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0F67AE74-15A5-4B6A-9438-0534D847DA3F}"/>
                </a:ext>
              </a:extLst>
            </p:cNvPr>
            <p:cNvSpPr txBox="1"/>
            <p:nvPr/>
          </p:nvSpPr>
          <p:spPr>
            <a:xfrm>
              <a:off x="5813209" y="2055635"/>
              <a:ext cx="601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Plett</a:t>
              </a:r>
            </a:p>
          </p:txBody>
        </p: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27DFD0C3-ABEC-4AA6-9C9E-9CEC3F7FF6D4}"/>
                </a:ext>
              </a:extLst>
            </p:cNvPr>
            <p:cNvCxnSpPr>
              <a:cxnSpLocks/>
            </p:cNvCxnSpPr>
            <p:nvPr/>
          </p:nvCxnSpPr>
          <p:spPr>
            <a:xfrm rot="60000">
              <a:off x="7600796" y="2762221"/>
              <a:ext cx="0" cy="22860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F7DF1DD9-2146-4D6C-BF96-5333C0048422}"/>
                </a:ext>
              </a:extLst>
            </p:cNvPr>
            <p:cNvSpPr txBox="1"/>
            <p:nvPr/>
          </p:nvSpPr>
          <p:spPr>
            <a:xfrm>
              <a:off x="4541050" y="1577297"/>
              <a:ext cx="4381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N2</a:t>
              </a: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7A4449D1-7EF4-4662-8241-A4CC64F9AF5D}"/>
                </a:ext>
              </a:extLst>
            </p:cNvPr>
            <p:cNvSpPr/>
            <p:nvPr/>
          </p:nvSpPr>
          <p:spPr>
            <a:xfrm>
              <a:off x="381001" y="1333175"/>
              <a:ext cx="4233335" cy="1075583"/>
            </a:xfrm>
            <a:custGeom>
              <a:avLst/>
              <a:gdLst>
                <a:gd name="connsiteX0" fmla="*/ 28942 w 4228409"/>
                <a:gd name="connsiteY0" fmla="*/ 790293 h 791750"/>
                <a:gd name="connsiteX1" fmla="*/ 71275 w 4228409"/>
                <a:gd name="connsiteY1" fmla="*/ 756426 h 791750"/>
                <a:gd name="connsiteX2" fmla="*/ 647009 w 4228409"/>
                <a:gd name="connsiteY2" fmla="*/ 553226 h 791750"/>
                <a:gd name="connsiteX3" fmla="*/ 1620675 w 4228409"/>
                <a:gd name="connsiteY3" fmla="*/ 231493 h 791750"/>
                <a:gd name="connsiteX4" fmla="*/ 2552009 w 4228409"/>
                <a:gd name="connsiteY4" fmla="*/ 96026 h 791750"/>
                <a:gd name="connsiteX5" fmla="*/ 3457942 w 4228409"/>
                <a:gd name="connsiteY5" fmla="*/ 2893 h 791750"/>
                <a:gd name="connsiteX6" fmla="*/ 4025209 w 4228409"/>
                <a:gd name="connsiteY6" fmla="*/ 206093 h 791750"/>
                <a:gd name="connsiteX7" fmla="*/ 4228409 w 4228409"/>
                <a:gd name="connsiteY7" fmla="*/ 282293 h 791750"/>
                <a:gd name="connsiteX0" fmla="*/ 28942 w 4228409"/>
                <a:gd name="connsiteY0" fmla="*/ 797472 h 798929"/>
                <a:gd name="connsiteX1" fmla="*/ 71275 w 4228409"/>
                <a:gd name="connsiteY1" fmla="*/ 763605 h 798929"/>
                <a:gd name="connsiteX2" fmla="*/ 647009 w 4228409"/>
                <a:gd name="connsiteY2" fmla="*/ 560405 h 798929"/>
                <a:gd name="connsiteX3" fmla="*/ 1620675 w 4228409"/>
                <a:gd name="connsiteY3" fmla="*/ 238672 h 798929"/>
                <a:gd name="connsiteX4" fmla="*/ 2552009 w 4228409"/>
                <a:gd name="connsiteY4" fmla="*/ 52405 h 798929"/>
                <a:gd name="connsiteX5" fmla="*/ 3457942 w 4228409"/>
                <a:gd name="connsiteY5" fmla="*/ 10072 h 798929"/>
                <a:gd name="connsiteX6" fmla="*/ 4025209 w 4228409"/>
                <a:gd name="connsiteY6" fmla="*/ 213272 h 798929"/>
                <a:gd name="connsiteX7" fmla="*/ 4228409 w 4228409"/>
                <a:gd name="connsiteY7" fmla="*/ 289472 h 798929"/>
                <a:gd name="connsiteX0" fmla="*/ 28942 w 4228409"/>
                <a:gd name="connsiteY0" fmla="*/ 795670 h 797127"/>
                <a:gd name="connsiteX1" fmla="*/ 71275 w 4228409"/>
                <a:gd name="connsiteY1" fmla="*/ 761803 h 797127"/>
                <a:gd name="connsiteX2" fmla="*/ 647009 w 4228409"/>
                <a:gd name="connsiteY2" fmla="*/ 558603 h 797127"/>
                <a:gd name="connsiteX3" fmla="*/ 1620675 w 4228409"/>
                <a:gd name="connsiteY3" fmla="*/ 236870 h 797127"/>
                <a:gd name="connsiteX4" fmla="*/ 2552009 w 4228409"/>
                <a:gd name="connsiteY4" fmla="*/ 50603 h 797127"/>
                <a:gd name="connsiteX5" fmla="*/ 3457942 w 4228409"/>
                <a:gd name="connsiteY5" fmla="*/ 8270 h 797127"/>
                <a:gd name="connsiteX6" fmla="*/ 4025209 w 4228409"/>
                <a:gd name="connsiteY6" fmla="*/ 186070 h 797127"/>
                <a:gd name="connsiteX7" fmla="*/ 4228409 w 4228409"/>
                <a:gd name="connsiteY7" fmla="*/ 287670 h 797127"/>
                <a:gd name="connsiteX0" fmla="*/ 0 w 4199467"/>
                <a:gd name="connsiteY0" fmla="*/ 795670 h 795670"/>
                <a:gd name="connsiteX1" fmla="*/ 618067 w 4199467"/>
                <a:gd name="connsiteY1" fmla="*/ 558603 h 795670"/>
                <a:gd name="connsiteX2" fmla="*/ 1591733 w 4199467"/>
                <a:gd name="connsiteY2" fmla="*/ 236870 h 795670"/>
                <a:gd name="connsiteX3" fmla="*/ 2523067 w 4199467"/>
                <a:gd name="connsiteY3" fmla="*/ 50603 h 795670"/>
                <a:gd name="connsiteX4" fmla="*/ 3429000 w 4199467"/>
                <a:gd name="connsiteY4" fmla="*/ 8270 h 795670"/>
                <a:gd name="connsiteX5" fmla="*/ 3996267 w 4199467"/>
                <a:gd name="connsiteY5" fmla="*/ 186070 h 795670"/>
                <a:gd name="connsiteX6" fmla="*/ 4199467 w 4199467"/>
                <a:gd name="connsiteY6" fmla="*/ 287670 h 795670"/>
                <a:gd name="connsiteX0" fmla="*/ 0 w 4224867"/>
                <a:gd name="connsiteY0" fmla="*/ 838003 h 838003"/>
                <a:gd name="connsiteX1" fmla="*/ 643467 w 4224867"/>
                <a:gd name="connsiteY1" fmla="*/ 558603 h 838003"/>
                <a:gd name="connsiteX2" fmla="*/ 1617133 w 4224867"/>
                <a:gd name="connsiteY2" fmla="*/ 236870 h 838003"/>
                <a:gd name="connsiteX3" fmla="*/ 2548467 w 4224867"/>
                <a:gd name="connsiteY3" fmla="*/ 50603 h 838003"/>
                <a:gd name="connsiteX4" fmla="*/ 3454400 w 4224867"/>
                <a:gd name="connsiteY4" fmla="*/ 8270 h 838003"/>
                <a:gd name="connsiteX5" fmla="*/ 4021667 w 4224867"/>
                <a:gd name="connsiteY5" fmla="*/ 186070 h 838003"/>
                <a:gd name="connsiteX6" fmla="*/ 4224867 w 4224867"/>
                <a:gd name="connsiteY6" fmla="*/ 287670 h 838003"/>
                <a:gd name="connsiteX0" fmla="*/ 0 w 4199467"/>
                <a:gd name="connsiteY0" fmla="*/ 948069 h 948069"/>
                <a:gd name="connsiteX1" fmla="*/ 618067 w 4199467"/>
                <a:gd name="connsiteY1" fmla="*/ 558603 h 948069"/>
                <a:gd name="connsiteX2" fmla="*/ 1591733 w 4199467"/>
                <a:gd name="connsiteY2" fmla="*/ 236870 h 948069"/>
                <a:gd name="connsiteX3" fmla="*/ 2523067 w 4199467"/>
                <a:gd name="connsiteY3" fmla="*/ 50603 h 948069"/>
                <a:gd name="connsiteX4" fmla="*/ 3429000 w 4199467"/>
                <a:gd name="connsiteY4" fmla="*/ 8270 h 948069"/>
                <a:gd name="connsiteX5" fmla="*/ 3996267 w 4199467"/>
                <a:gd name="connsiteY5" fmla="*/ 186070 h 948069"/>
                <a:gd name="connsiteX6" fmla="*/ 4199467 w 4199467"/>
                <a:gd name="connsiteY6" fmla="*/ 287670 h 948069"/>
                <a:gd name="connsiteX0" fmla="*/ 0 w 4199467"/>
                <a:gd name="connsiteY0" fmla="*/ 922669 h 922669"/>
                <a:gd name="connsiteX1" fmla="*/ 618067 w 4199467"/>
                <a:gd name="connsiteY1" fmla="*/ 558603 h 922669"/>
                <a:gd name="connsiteX2" fmla="*/ 1591733 w 4199467"/>
                <a:gd name="connsiteY2" fmla="*/ 236870 h 922669"/>
                <a:gd name="connsiteX3" fmla="*/ 2523067 w 4199467"/>
                <a:gd name="connsiteY3" fmla="*/ 50603 h 922669"/>
                <a:gd name="connsiteX4" fmla="*/ 3429000 w 4199467"/>
                <a:gd name="connsiteY4" fmla="*/ 8270 h 922669"/>
                <a:gd name="connsiteX5" fmla="*/ 3996267 w 4199467"/>
                <a:gd name="connsiteY5" fmla="*/ 186070 h 922669"/>
                <a:gd name="connsiteX6" fmla="*/ 4199467 w 4199467"/>
                <a:gd name="connsiteY6" fmla="*/ 287670 h 922669"/>
                <a:gd name="connsiteX0" fmla="*/ 0 w 4199467"/>
                <a:gd name="connsiteY0" fmla="*/ 922669 h 922669"/>
                <a:gd name="connsiteX1" fmla="*/ 745067 w 4199467"/>
                <a:gd name="connsiteY1" fmla="*/ 550136 h 922669"/>
                <a:gd name="connsiteX2" fmla="*/ 1591733 w 4199467"/>
                <a:gd name="connsiteY2" fmla="*/ 236870 h 922669"/>
                <a:gd name="connsiteX3" fmla="*/ 2523067 w 4199467"/>
                <a:gd name="connsiteY3" fmla="*/ 50603 h 922669"/>
                <a:gd name="connsiteX4" fmla="*/ 3429000 w 4199467"/>
                <a:gd name="connsiteY4" fmla="*/ 8270 h 922669"/>
                <a:gd name="connsiteX5" fmla="*/ 3996267 w 4199467"/>
                <a:gd name="connsiteY5" fmla="*/ 186070 h 922669"/>
                <a:gd name="connsiteX6" fmla="*/ 4199467 w 4199467"/>
                <a:gd name="connsiteY6" fmla="*/ 287670 h 922669"/>
                <a:gd name="connsiteX0" fmla="*/ 0 w 4258734"/>
                <a:gd name="connsiteY0" fmla="*/ 1075069 h 1075069"/>
                <a:gd name="connsiteX1" fmla="*/ 804334 w 4258734"/>
                <a:gd name="connsiteY1" fmla="*/ 550136 h 1075069"/>
                <a:gd name="connsiteX2" fmla="*/ 1651000 w 4258734"/>
                <a:gd name="connsiteY2" fmla="*/ 236870 h 1075069"/>
                <a:gd name="connsiteX3" fmla="*/ 2582334 w 4258734"/>
                <a:gd name="connsiteY3" fmla="*/ 50603 h 1075069"/>
                <a:gd name="connsiteX4" fmla="*/ 3488267 w 4258734"/>
                <a:gd name="connsiteY4" fmla="*/ 8270 h 1075069"/>
                <a:gd name="connsiteX5" fmla="*/ 4055534 w 4258734"/>
                <a:gd name="connsiteY5" fmla="*/ 186070 h 1075069"/>
                <a:gd name="connsiteX6" fmla="*/ 4258734 w 4258734"/>
                <a:gd name="connsiteY6" fmla="*/ 287670 h 1075069"/>
                <a:gd name="connsiteX0" fmla="*/ 0 w 4258734"/>
                <a:gd name="connsiteY0" fmla="*/ 1075069 h 1075069"/>
                <a:gd name="connsiteX1" fmla="*/ 922867 w 4258734"/>
                <a:gd name="connsiteY1" fmla="*/ 634803 h 1075069"/>
                <a:gd name="connsiteX2" fmla="*/ 1651000 w 4258734"/>
                <a:gd name="connsiteY2" fmla="*/ 236870 h 1075069"/>
                <a:gd name="connsiteX3" fmla="*/ 2582334 w 4258734"/>
                <a:gd name="connsiteY3" fmla="*/ 50603 h 1075069"/>
                <a:gd name="connsiteX4" fmla="*/ 3488267 w 4258734"/>
                <a:gd name="connsiteY4" fmla="*/ 8270 h 1075069"/>
                <a:gd name="connsiteX5" fmla="*/ 4055534 w 4258734"/>
                <a:gd name="connsiteY5" fmla="*/ 186070 h 1075069"/>
                <a:gd name="connsiteX6" fmla="*/ 4258734 w 4258734"/>
                <a:gd name="connsiteY6" fmla="*/ 287670 h 1075069"/>
                <a:gd name="connsiteX0" fmla="*/ 0 w 4258734"/>
                <a:gd name="connsiteY0" fmla="*/ 1077219 h 1077219"/>
                <a:gd name="connsiteX1" fmla="*/ 922867 w 4258734"/>
                <a:gd name="connsiteY1" fmla="*/ 636953 h 1077219"/>
                <a:gd name="connsiteX2" fmla="*/ 1735667 w 4258734"/>
                <a:gd name="connsiteY2" fmla="*/ 315220 h 1077219"/>
                <a:gd name="connsiteX3" fmla="*/ 2582334 w 4258734"/>
                <a:gd name="connsiteY3" fmla="*/ 52753 h 1077219"/>
                <a:gd name="connsiteX4" fmla="*/ 3488267 w 4258734"/>
                <a:gd name="connsiteY4" fmla="*/ 10420 h 1077219"/>
                <a:gd name="connsiteX5" fmla="*/ 4055534 w 4258734"/>
                <a:gd name="connsiteY5" fmla="*/ 188220 h 1077219"/>
                <a:gd name="connsiteX6" fmla="*/ 4258734 w 4258734"/>
                <a:gd name="connsiteY6" fmla="*/ 289820 h 1077219"/>
                <a:gd name="connsiteX0" fmla="*/ 0 w 4258734"/>
                <a:gd name="connsiteY0" fmla="*/ 1068003 h 1068003"/>
                <a:gd name="connsiteX1" fmla="*/ 922867 w 4258734"/>
                <a:gd name="connsiteY1" fmla="*/ 627737 h 1068003"/>
                <a:gd name="connsiteX2" fmla="*/ 1735667 w 4258734"/>
                <a:gd name="connsiteY2" fmla="*/ 306004 h 1068003"/>
                <a:gd name="connsiteX3" fmla="*/ 2633134 w 4258734"/>
                <a:gd name="connsiteY3" fmla="*/ 111270 h 1068003"/>
                <a:gd name="connsiteX4" fmla="*/ 3488267 w 4258734"/>
                <a:gd name="connsiteY4" fmla="*/ 1204 h 1068003"/>
                <a:gd name="connsiteX5" fmla="*/ 4055534 w 4258734"/>
                <a:gd name="connsiteY5" fmla="*/ 179004 h 1068003"/>
                <a:gd name="connsiteX6" fmla="*/ 4258734 w 4258734"/>
                <a:gd name="connsiteY6" fmla="*/ 280604 h 1068003"/>
                <a:gd name="connsiteX0" fmla="*/ 0 w 4258734"/>
                <a:gd name="connsiteY0" fmla="*/ 977965 h 977965"/>
                <a:gd name="connsiteX1" fmla="*/ 922867 w 4258734"/>
                <a:gd name="connsiteY1" fmla="*/ 537699 h 977965"/>
                <a:gd name="connsiteX2" fmla="*/ 1735667 w 4258734"/>
                <a:gd name="connsiteY2" fmla="*/ 215966 h 977965"/>
                <a:gd name="connsiteX3" fmla="*/ 2633134 w 4258734"/>
                <a:gd name="connsiteY3" fmla="*/ 21232 h 977965"/>
                <a:gd name="connsiteX4" fmla="*/ 3479800 w 4258734"/>
                <a:gd name="connsiteY4" fmla="*/ 12766 h 977965"/>
                <a:gd name="connsiteX5" fmla="*/ 4055534 w 4258734"/>
                <a:gd name="connsiteY5" fmla="*/ 88966 h 977965"/>
                <a:gd name="connsiteX6" fmla="*/ 4258734 w 4258734"/>
                <a:gd name="connsiteY6" fmla="*/ 190566 h 977965"/>
                <a:gd name="connsiteX0" fmla="*/ 0 w 4258734"/>
                <a:gd name="connsiteY0" fmla="*/ 981634 h 981634"/>
                <a:gd name="connsiteX1" fmla="*/ 922867 w 4258734"/>
                <a:gd name="connsiteY1" fmla="*/ 541368 h 981634"/>
                <a:gd name="connsiteX2" fmla="*/ 1735667 w 4258734"/>
                <a:gd name="connsiteY2" fmla="*/ 219635 h 981634"/>
                <a:gd name="connsiteX3" fmla="*/ 2633134 w 4258734"/>
                <a:gd name="connsiteY3" fmla="*/ 24901 h 981634"/>
                <a:gd name="connsiteX4" fmla="*/ 3479800 w 4258734"/>
                <a:gd name="connsiteY4" fmla="*/ 16435 h 981634"/>
                <a:gd name="connsiteX5" fmla="*/ 4013201 w 4258734"/>
                <a:gd name="connsiteY5" fmla="*/ 151901 h 981634"/>
                <a:gd name="connsiteX6" fmla="*/ 4258734 w 4258734"/>
                <a:gd name="connsiteY6" fmla="*/ 194235 h 981634"/>
                <a:gd name="connsiteX0" fmla="*/ 0 w 4250268"/>
                <a:gd name="connsiteY0" fmla="*/ 981634 h 981634"/>
                <a:gd name="connsiteX1" fmla="*/ 922867 w 4250268"/>
                <a:gd name="connsiteY1" fmla="*/ 541368 h 981634"/>
                <a:gd name="connsiteX2" fmla="*/ 1735667 w 4250268"/>
                <a:gd name="connsiteY2" fmla="*/ 219635 h 981634"/>
                <a:gd name="connsiteX3" fmla="*/ 2633134 w 4250268"/>
                <a:gd name="connsiteY3" fmla="*/ 24901 h 981634"/>
                <a:gd name="connsiteX4" fmla="*/ 3479800 w 4250268"/>
                <a:gd name="connsiteY4" fmla="*/ 16435 h 981634"/>
                <a:gd name="connsiteX5" fmla="*/ 4013201 w 4250268"/>
                <a:gd name="connsiteY5" fmla="*/ 151901 h 981634"/>
                <a:gd name="connsiteX6" fmla="*/ 4250268 w 4250268"/>
                <a:gd name="connsiteY6" fmla="*/ 312768 h 981634"/>
                <a:gd name="connsiteX0" fmla="*/ 0 w 4233335"/>
                <a:gd name="connsiteY0" fmla="*/ 1100167 h 1100167"/>
                <a:gd name="connsiteX1" fmla="*/ 905934 w 4233335"/>
                <a:gd name="connsiteY1" fmla="*/ 541368 h 1100167"/>
                <a:gd name="connsiteX2" fmla="*/ 1718734 w 4233335"/>
                <a:gd name="connsiteY2" fmla="*/ 219635 h 1100167"/>
                <a:gd name="connsiteX3" fmla="*/ 2616201 w 4233335"/>
                <a:gd name="connsiteY3" fmla="*/ 24901 h 1100167"/>
                <a:gd name="connsiteX4" fmla="*/ 3462867 w 4233335"/>
                <a:gd name="connsiteY4" fmla="*/ 16435 h 1100167"/>
                <a:gd name="connsiteX5" fmla="*/ 3996268 w 4233335"/>
                <a:gd name="connsiteY5" fmla="*/ 151901 h 1100167"/>
                <a:gd name="connsiteX6" fmla="*/ 4233335 w 4233335"/>
                <a:gd name="connsiteY6" fmla="*/ 312768 h 1100167"/>
                <a:gd name="connsiteX0" fmla="*/ 0 w 4233335"/>
                <a:gd name="connsiteY0" fmla="*/ 1100167 h 1100167"/>
                <a:gd name="connsiteX1" fmla="*/ 956734 w 4233335"/>
                <a:gd name="connsiteY1" fmla="*/ 617568 h 1100167"/>
                <a:gd name="connsiteX2" fmla="*/ 1718734 w 4233335"/>
                <a:gd name="connsiteY2" fmla="*/ 219635 h 1100167"/>
                <a:gd name="connsiteX3" fmla="*/ 2616201 w 4233335"/>
                <a:gd name="connsiteY3" fmla="*/ 24901 h 1100167"/>
                <a:gd name="connsiteX4" fmla="*/ 3462867 w 4233335"/>
                <a:gd name="connsiteY4" fmla="*/ 16435 h 1100167"/>
                <a:gd name="connsiteX5" fmla="*/ 3996268 w 4233335"/>
                <a:gd name="connsiteY5" fmla="*/ 151901 h 1100167"/>
                <a:gd name="connsiteX6" fmla="*/ 4233335 w 4233335"/>
                <a:gd name="connsiteY6" fmla="*/ 312768 h 1100167"/>
                <a:gd name="connsiteX0" fmla="*/ 0 w 4233335"/>
                <a:gd name="connsiteY0" fmla="*/ 1103886 h 1103886"/>
                <a:gd name="connsiteX1" fmla="*/ 956734 w 4233335"/>
                <a:gd name="connsiteY1" fmla="*/ 621287 h 1103886"/>
                <a:gd name="connsiteX2" fmla="*/ 1752601 w 4233335"/>
                <a:gd name="connsiteY2" fmla="*/ 282620 h 1103886"/>
                <a:gd name="connsiteX3" fmla="*/ 2616201 w 4233335"/>
                <a:gd name="connsiteY3" fmla="*/ 28620 h 1103886"/>
                <a:gd name="connsiteX4" fmla="*/ 3462867 w 4233335"/>
                <a:gd name="connsiteY4" fmla="*/ 20154 h 1103886"/>
                <a:gd name="connsiteX5" fmla="*/ 3996268 w 4233335"/>
                <a:gd name="connsiteY5" fmla="*/ 155620 h 1103886"/>
                <a:gd name="connsiteX6" fmla="*/ 4233335 w 4233335"/>
                <a:gd name="connsiteY6" fmla="*/ 316487 h 1103886"/>
                <a:gd name="connsiteX0" fmla="*/ 0 w 4233335"/>
                <a:gd name="connsiteY0" fmla="*/ 1095319 h 1095319"/>
                <a:gd name="connsiteX1" fmla="*/ 956734 w 4233335"/>
                <a:gd name="connsiteY1" fmla="*/ 612720 h 1095319"/>
                <a:gd name="connsiteX2" fmla="*/ 1752601 w 4233335"/>
                <a:gd name="connsiteY2" fmla="*/ 274053 h 1095319"/>
                <a:gd name="connsiteX3" fmla="*/ 2616201 w 4233335"/>
                <a:gd name="connsiteY3" fmla="*/ 36987 h 1095319"/>
                <a:gd name="connsiteX4" fmla="*/ 3462867 w 4233335"/>
                <a:gd name="connsiteY4" fmla="*/ 11587 h 1095319"/>
                <a:gd name="connsiteX5" fmla="*/ 3996268 w 4233335"/>
                <a:gd name="connsiteY5" fmla="*/ 147053 h 1095319"/>
                <a:gd name="connsiteX6" fmla="*/ 4233335 w 4233335"/>
                <a:gd name="connsiteY6" fmla="*/ 307920 h 1095319"/>
                <a:gd name="connsiteX0" fmla="*/ 0 w 4233335"/>
                <a:gd name="connsiteY0" fmla="*/ 1074360 h 1074360"/>
                <a:gd name="connsiteX1" fmla="*/ 956734 w 4233335"/>
                <a:gd name="connsiteY1" fmla="*/ 591761 h 1074360"/>
                <a:gd name="connsiteX2" fmla="*/ 1752601 w 4233335"/>
                <a:gd name="connsiteY2" fmla="*/ 253094 h 1074360"/>
                <a:gd name="connsiteX3" fmla="*/ 2616201 w 4233335"/>
                <a:gd name="connsiteY3" fmla="*/ 16028 h 1074360"/>
                <a:gd name="connsiteX4" fmla="*/ 3437467 w 4233335"/>
                <a:gd name="connsiteY4" fmla="*/ 32961 h 1074360"/>
                <a:gd name="connsiteX5" fmla="*/ 3996268 w 4233335"/>
                <a:gd name="connsiteY5" fmla="*/ 126094 h 1074360"/>
                <a:gd name="connsiteX6" fmla="*/ 4233335 w 4233335"/>
                <a:gd name="connsiteY6" fmla="*/ 286961 h 1074360"/>
                <a:gd name="connsiteX0" fmla="*/ 0 w 4233335"/>
                <a:gd name="connsiteY0" fmla="*/ 1075583 h 1075583"/>
                <a:gd name="connsiteX1" fmla="*/ 956734 w 4233335"/>
                <a:gd name="connsiteY1" fmla="*/ 592984 h 1075583"/>
                <a:gd name="connsiteX2" fmla="*/ 1752601 w 4233335"/>
                <a:gd name="connsiteY2" fmla="*/ 254317 h 1075583"/>
                <a:gd name="connsiteX3" fmla="*/ 2616201 w 4233335"/>
                <a:gd name="connsiteY3" fmla="*/ 17251 h 1075583"/>
                <a:gd name="connsiteX4" fmla="*/ 3437467 w 4233335"/>
                <a:gd name="connsiteY4" fmla="*/ 34184 h 1075583"/>
                <a:gd name="connsiteX5" fmla="*/ 3987801 w 4233335"/>
                <a:gd name="connsiteY5" fmla="*/ 161183 h 1075583"/>
                <a:gd name="connsiteX6" fmla="*/ 4233335 w 4233335"/>
                <a:gd name="connsiteY6" fmla="*/ 288184 h 1075583"/>
                <a:gd name="connsiteX0" fmla="*/ 0 w 4233335"/>
                <a:gd name="connsiteY0" fmla="*/ 1075583 h 1075583"/>
                <a:gd name="connsiteX1" fmla="*/ 956734 w 4233335"/>
                <a:gd name="connsiteY1" fmla="*/ 592984 h 1075583"/>
                <a:gd name="connsiteX2" fmla="*/ 1752601 w 4233335"/>
                <a:gd name="connsiteY2" fmla="*/ 254317 h 1075583"/>
                <a:gd name="connsiteX3" fmla="*/ 2616201 w 4233335"/>
                <a:gd name="connsiteY3" fmla="*/ 17251 h 1075583"/>
                <a:gd name="connsiteX4" fmla="*/ 3437467 w 4233335"/>
                <a:gd name="connsiteY4" fmla="*/ 34184 h 1075583"/>
                <a:gd name="connsiteX5" fmla="*/ 3987801 w 4233335"/>
                <a:gd name="connsiteY5" fmla="*/ 161183 h 1075583"/>
                <a:gd name="connsiteX6" fmla="*/ 4233335 w 4233335"/>
                <a:gd name="connsiteY6" fmla="*/ 296651 h 107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3335" h="1075583">
                  <a:moveTo>
                    <a:pt x="0" y="1075583"/>
                  </a:moveTo>
                  <a:cubicBezTo>
                    <a:pt x="128764" y="1026194"/>
                    <a:pt x="664634" y="729862"/>
                    <a:pt x="956734" y="592984"/>
                  </a:cubicBezTo>
                  <a:cubicBezTo>
                    <a:pt x="1248834" y="456106"/>
                    <a:pt x="1476023" y="350272"/>
                    <a:pt x="1752601" y="254317"/>
                  </a:cubicBezTo>
                  <a:cubicBezTo>
                    <a:pt x="2029179" y="158362"/>
                    <a:pt x="2335390" y="53940"/>
                    <a:pt x="2616201" y="17251"/>
                  </a:cubicBezTo>
                  <a:cubicBezTo>
                    <a:pt x="2897012" y="-19438"/>
                    <a:pt x="3208867" y="10195"/>
                    <a:pt x="3437467" y="34184"/>
                  </a:cubicBezTo>
                  <a:cubicBezTo>
                    <a:pt x="3666067" y="58173"/>
                    <a:pt x="3855156" y="117439"/>
                    <a:pt x="3987801" y="161183"/>
                  </a:cubicBezTo>
                  <a:cubicBezTo>
                    <a:pt x="4120446" y="204927"/>
                    <a:pt x="4195940" y="281834"/>
                    <a:pt x="4233335" y="296651"/>
                  </a:cubicBezTo>
                </a:path>
              </a:pathLst>
            </a:custGeom>
            <a:noFill/>
            <a:ln w="3175">
              <a:solidFill>
                <a:schemeClr val="tx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C699FA6-2B20-4533-993E-96C171B383F4}"/>
                </a:ext>
              </a:extLst>
            </p:cNvPr>
            <p:cNvSpPr/>
            <p:nvPr/>
          </p:nvSpPr>
          <p:spPr>
            <a:xfrm>
              <a:off x="406403" y="1798915"/>
              <a:ext cx="4060560" cy="1117845"/>
            </a:xfrm>
            <a:custGeom>
              <a:avLst/>
              <a:gdLst>
                <a:gd name="connsiteX0" fmla="*/ 0 w 4055533"/>
                <a:gd name="connsiteY0" fmla="*/ 804960 h 804960"/>
                <a:gd name="connsiteX1" fmla="*/ 872066 w 4055533"/>
                <a:gd name="connsiteY1" fmla="*/ 525560 h 804960"/>
                <a:gd name="connsiteX2" fmla="*/ 1811866 w 4055533"/>
                <a:gd name="connsiteY2" fmla="*/ 212293 h 804960"/>
                <a:gd name="connsiteX3" fmla="*/ 2540000 w 4055533"/>
                <a:gd name="connsiteY3" fmla="*/ 34493 h 804960"/>
                <a:gd name="connsiteX4" fmla="*/ 3107266 w 4055533"/>
                <a:gd name="connsiteY4" fmla="*/ 9093 h 804960"/>
                <a:gd name="connsiteX5" fmla="*/ 3623733 w 4055533"/>
                <a:gd name="connsiteY5" fmla="*/ 144560 h 804960"/>
                <a:gd name="connsiteX6" fmla="*/ 3860800 w 4055533"/>
                <a:gd name="connsiteY6" fmla="*/ 280026 h 804960"/>
                <a:gd name="connsiteX7" fmla="*/ 4055533 w 4055533"/>
                <a:gd name="connsiteY7" fmla="*/ 364693 h 804960"/>
                <a:gd name="connsiteX0" fmla="*/ 0 w 4055533"/>
                <a:gd name="connsiteY0" fmla="*/ 804960 h 804960"/>
                <a:gd name="connsiteX1" fmla="*/ 872066 w 4055533"/>
                <a:gd name="connsiteY1" fmla="*/ 525560 h 804960"/>
                <a:gd name="connsiteX2" fmla="*/ 1811866 w 4055533"/>
                <a:gd name="connsiteY2" fmla="*/ 212293 h 804960"/>
                <a:gd name="connsiteX3" fmla="*/ 2540000 w 4055533"/>
                <a:gd name="connsiteY3" fmla="*/ 34493 h 804960"/>
                <a:gd name="connsiteX4" fmla="*/ 3107266 w 4055533"/>
                <a:gd name="connsiteY4" fmla="*/ 9093 h 804960"/>
                <a:gd name="connsiteX5" fmla="*/ 3623733 w 4055533"/>
                <a:gd name="connsiteY5" fmla="*/ 144560 h 804960"/>
                <a:gd name="connsiteX6" fmla="*/ 3841750 w 4055533"/>
                <a:gd name="connsiteY6" fmla="*/ 249069 h 804960"/>
                <a:gd name="connsiteX7" fmla="*/ 4055533 w 4055533"/>
                <a:gd name="connsiteY7" fmla="*/ 364693 h 804960"/>
                <a:gd name="connsiteX0" fmla="*/ 0 w 4043627"/>
                <a:gd name="connsiteY0" fmla="*/ 804960 h 804960"/>
                <a:gd name="connsiteX1" fmla="*/ 872066 w 4043627"/>
                <a:gd name="connsiteY1" fmla="*/ 525560 h 804960"/>
                <a:gd name="connsiteX2" fmla="*/ 1811866 w 4043627"/>
                <a:gd name="connsiteY2" fmla="*/ 212293 h 804960"/>
                <a:gd name="connsiteX3" fmla="*/ 2540000 w 4043627"/>
                <a:gd name="connsiteY3" fmla="*/ 34493 h 804960"/>
                <a:gd name="connsiteX4" fmla="*/ 3107266 w 4043627"/>
                <a:gd name="connsiteY4" fmla="*/ 9093 h 804960"/>
                <a:gd name="connsiteX5" fmla="*/ 3623733 w 4043627"/>
                <a:gd name="connsiteY5" fmla="*/ 144560 h 804960"/>
                <a:gd name="connsiteX6" fmla="*/ 3841750 w 4043627"/>
                <a:gd name="connsiteY6" fmla="*/ 249069 h 804960"/>
                <a:gd name="connsiteX7" fmla="*/ 4043627 w 4043627"/>
                <a:gd name="connsiteY7" fmla="*/ 369456 h 804960"/>
                <a:gd name="connsiteX0" fmla="*/ 0 w 4009760"/>
                <a:gd name="connsiteY0" fmla="*/ 889626 h 889626"/>
                <a:gd name="connsiteX1" fmla="*/ 838199 w 4009760"/>
                <a:gd name="connsiteY1" fmla="*/ 525560 h 889626"/>
                <a:gd name="connsiteX2" fmla="*/ 1777999 w 4009760"/>
                <a:gd name="connsiteY2" fmla="*/ 212293 h 889626"/>
                <a:gd name="connsiteX3" fmla="*/ 2506133 w 4009760"/>
                <a:gd name="connsiteY3" fmla="*/ 34493 h 889626"/>
                <a:gd name="connsiteX4" fmla="*/ 3073399 w 4009760"/>
                <a:gd name="connsiteY4" fmla="*/ 9093 h 889626"/>
                <a:gd name="connsiteX5" fmla="*/ 3589866 w 4009760"/>
                <a:gd name="connsiteY5" fmla="*/ 144560 h 889626"/>
                <a:gd name="connsiteX6" fmla="*/ 3807883 w 4009760"/>
                <a:gd name="connsiteY6" fmla="*/ 249069 h 889626"/>
                <a:gd name="connsiteX7" fmla="*/ 4009760 w 4009760"/>
                <a:gd name="connsiteY7" fmla="*/ 369456 h 889626"/>
                <a:gd name="connsiteX0" fmla="*/ 0 w 4060560"/>
                <a:gd name="connsiteY0" fmla="*/ 1075893 h 1075893"/>
                <a:gd name="connsiteX1" fmla="*/ 888999 w 4060560"/>
                <a:gd name="connsiteY1" fmla="*/ 525560 h 1075893"/>
                <a:gd name="connsiteX2" fmla="*/ 1828799 w 4060560"/>
                <a:gd name="connsiteY2" fmla="*/ 212293 h 1075893"/>
                <a:gd name="connsiteX3" fmla="*/ 2556933 w 4060560"/>
                <a:gd name="connsiteY3" fmla="*/ 34493 h 1075893"/>
                <a:gd name="connsiteX4" fmla="*/ 3124199 w 4060560"/>
                <a:gd name="connsiteY4" fmla="*/ 9093 h 1075893"/>
                <a:gd name="connsiteX5" fmla="*/ 3640666 w 4060560"/>
                <a:gd name="connsiteY5" fmla="*/ 144560 h 1075893"/>
                <a:gd name="connsiteX6" fmla="*/ 3858683 w 4060560"/>
                <a:gd name="connsiteY6" fmla="*/ 249069 h 1075893"/>
                <a:gd name="connsiteX7" fmla="*/ 4060560 w 4060560"/>
                <a:gd name="connsiteY7" fmla="*/ 369456 h 1075893"/>
                <a:gd name="connsiteX0" fmla="*/ 0 w 4060560"/>
                <a:gd name="connsiteY0" fmla="*/ 1075893 h 1075893"/>
                <a:gd name="connsiteX1" fmla="*/ 939799 w 4060560"/>
                <a:gd name="connsiteY1" fmla="*/ 584826 h 1075893"/>
                <a:gd name="connsiteX2" fmla="*/ 1828799 w 4060560"/>
                <a:gd name="connsiteY2" fmla="*/ 212293 h 1075893"/>
                <a:gd name="connsiteX3" fmla="*/ 2556933 w 4060560"/>
                <a:gd name="connsiteY3" fmla="*/ 34493 h 1075893"/>
                <a:gd name="connsiteX4" fmla="*/ 3124199 w 4060560"/>
                <a:gd name="connsiteY4" fmla="*/ 9093 h 1075893"/>
                <a:gd name="connsiteX5" fmla="*/ 3640666 w 4060560"/>
                <a:gd name="connsiteY5" fmla="*/ 144560 h 1075893"/>
                <a:gd name="connsiteX6" fmla="*/ 3858683 w 4060560"/>
                <a:gd name="connsiteY6" fmla="*/ 249069 h 1075893"/>
                <a:gd name="connsiteX7" fmla="*/ 4060560 w 4060560"/>
                <a:gd name="connsiteY7" fmla="*/ 369456 h 1075893"/>
                <a:gd name="connsiteX0" fmla="*/ 0 w 4035160"/>
                <a:gd name="connsiteY0" fmla="*/ 1075893 h 1075893"/>
                <a:gd name="connsiteX1" fmla="*/ 939799 w 4035160"/>
                <a:gd name="connsiteY1" fmla="*/ 584826 h 1075893"/>
                <a:gd name="connsiteX2" fmla="*/ 1828799 w 4035160"/>
                <a:gd name="connsiteY2" fmla="*/ 212293 h 1075893"/>
                <a:gd name="connsiteX3" fmla="*/ 2556933 w 4035160"/>
                <a:gd name="connsiteY3" fmla="*/ 34493 h 1075893"/>
                <a:gd name="connsiteX4" fmla="*/ 3124199 w 4035160"/>
                <a:gd name="connsiteY4" fmla="*/ 9093 h 1075893"/>
                <a:gd name="connsiteX5" fmla="*/ 3640666 w 4035160"/>
                <a:gd name="connsiteY5" fmla="*/ 144560 h 1075893"/>
                <a:gd name="connsiteX6" fmla="*/ 3858683 w 4035160"/>
                <a:gd name="connsiteY6" fmla="*/ 249069 h 1075893"/>
                <a:gd name="connsiteX7" fmla="*/ 4035160 w 4035160"/>
                <a:gd name="connsiteY7" fmla="*/ 538790 h 1075893"/>
                <a:gd name="connsiteX0" fmla="*/ 0 w 4035160"/>
                <a:gd name="connsiteY0" fmla="*/ 1075893 h 1075893"/>
                <a:gd name="connsiteX1" fmla="*/ 939799 w 4035160"/>
                <a:gd name="connsiteY1" fmla="*/ 584826 h 1075893"/>
                <a:gd name="connsiteX2" fmla="*/ 1828799 w 4035160"/>
                <a:gd name="connsiteY2" fmla="*/ 212293 h 1075893"/>
                <a:gd name="connsiteX3" fmla="*/ 2556933 w 4035160"/>
                <a:gd name="connsiteY3" fmla="*/ 34493 h 1075893"/>
                <a:gd name="connsiteX4" fmla="*/ 3124199 w 4035160"/>
                <a:gd name="connsiteY4" fmla="*/ 9093 h 1075893"/>
                <a:gd name="connsiteX5" fmla="*/ 3640666 w 4035160"/>
                <a:gd name="connsiteY5" fmla="*/ 144560 h 1075893"/>
                <a:gd name="connsiteX6" fmla="*/ 3790949 w 4035160"/>
                <a:gd name="connsiteY6" fmla="*/ 333736 h 1075893"/>
                <a:gd name="connsiteX7" fmla="*/ 4035160 w 4035160"/>
                <a:gd name="connsiteY7" fmla="*/ 538790 h 1075893"/>
                <a:gd name="connsiteX0" fmla="*/ 0 w 4035160"/>
                <a:gd name="connsiteY0" fmla="*/ 1084047 h 1084047"/>
                <a:gd name="connsiteX1" fmla="*/ 939799 w 4035160"/>
                <a:gd name="connsiteY1" fmla="*/ 592980 h 1084047"/>
                <a:gd name="connsiteX2" fmla="*/ 1828799 w 4035160"/>
                <a:gd name="connsiteY2" fmla="*/ 220447 h 1084047"/>
                <a:gd name="connsiteX3" fmla="*/ 2556933 w 4035160"/>
                <a:gd name="connsiteY3" fmla="*/ 42647 h 1084047"/>
                <a:gd name="connsiteX4" fmla="*/ 3124199 w 4035160"/>
                <a:gd name="connsiteY4" fmla="*/ 17247 h 1084047"/>
                <a:gd name="connsiteX5" fmla="*/ 3462866 w 4035160"/>
                <a:gd name="connsiteY5" fmla="*/ 262781 h 1084047"/>
                <a:gd name="connsiteX6" fmla="*/ 3790949 w 4035160"/>
                <a:gd name="connsiteY6" fmla="*/ 341890 h 1084047"/>
                <a:gd name="connsiteX7" fmla="*/ 4035160 w 4035160"/>
                <a:gd name="connsiteY7" fmla="*/ 546944 h 1084047"/>
                <a:gd name="connsiteX0" fmla="*/ 0 w 4035160"/>
                <a:gd name="connsiteY0" fmla="*/ 1041447 h 1041447"/>
                <a:gd name="connsiteX1" fmla="*/ 939799 w 4035160"/>
                <a:gd name="connsiteY1" fmla="*/ 550380 h 1041447"/>
                <a:gd name="connsiteX2" fmla="*/ 1828799 w 4035160"/>
                <a:gd name="connsiteY2" fmla="*/ 177847 h 1041447"/>
                <a:gd name="connsiteX3" fmla="*/ 2556933 w 4035160"/>
                <a:gd name="connsiteY3" fmla="*/ 47 h 1041447"/>
                <a:gd name="connsiteX4" fmla="*/ 2971799 w 4035160"/>
                <a:gd name="connsiteY4" fmla="*/ 160913 h 1041447"/>
                <a:gd name="connsiteX5" fmla="*/ 3462866 w 4035160"/>
                <a:gd name="connsiteY5" fmla="*/ 220181 h 1041447"/>
                <a:gd name="connsiteX6" fmla="*/ 3790949 w 4035160"/>
                <a:gd name="connsiteY6" fmla="*/ 299290 h 1041447"/>
                <a:gd name="connsiteX7" fmla="*/ 4035160 w 4035160"/>
                <a:gd name="connsiteY7" fmla="*/ 504344 h 1041447"/>
                <a:gd name="connsiteX0" fmla="*/ 0 w 4035160"/>
                <a:gd name="connsiteY0" fmla="*/ 909883 h 909883"/>
                <a:gd name="connsiteX1" fmla="*/ 939799 w 4035160"/>
                <a:gd name="connsiteY1" fmla="*/ 418816 h 909883"/>
                <a:gd name="connsiteX2" fmla="*/ 1828799 w 4035160"/>
                <a:gd name="connsiteY2" fmla="*/ 46283 h 909883"/>
                <a:gd name="connsiteX3" fmla="*/ 2523066 w 4035160"/>
                <a:gd name="connsiteY3" fmla="*/ 3950 h 909883"/>
                <a:gd name="connsiteX4" fmla="*/ 2971799 w 4035160"/>
                <a:gd name="connsiteY4" fmla="*/ 29349 h 909883"/>
                <a:gd name="connsiteX5" fmla="*/ 3462866 w 4035160"/>
                <a:gd name="connsiteY5" fmla="*/ 88617 h 909883"/>
                <a:gd name="connsiteX6" fmla="*/ 3790949 w 4035160"/>
                <a:gd name="connsiteY6" fmla="*/ 167726 h 909883"/>
                <a:gd name="connsiteX7" fmla="*/ 4035160 w 4035160"/>
                <a:gd name="connsiteY7" fmla="*/ 372780 h 909883"/>
                <a:gd name="connsiteX0" fmla="*/ 0 w 4035160"/>
                <a:gd name="connsiteY0" fmla="*/ 912326 h 912326"/>
                <a:gd name="connsiteX1" fmla="*/ 939799 w 4035160"/>
                <a:gd name="connsiteY1" fmla="*/ 421259 h 912326"/>
                <a:gd name="connsiteX2" fmla="*/ 1803399 w 4035160"/>
                <a:gd name="connsiteY2" fmla="*/ 150326 h 912326"/>
                <a:gd name="connsiteX3" fmla="*/ 2523066 w 4035160"/>
                <a:gd name="connsiteY3" fmla="*/ 6393 h 912326"/>
                <a:gd name="connsiteX4" fmla="*/ 2971799 w 4035160"/>
                <a:gd name="connsiteY4" fmla="*/ 31792 h 912326"/>
                <a:gd name="connsiteX5" fmla="*/ 3462866 w 4035160"/>
                <a:gd name="connsiteY5" fmla="*/ 91060 h 912326"/>
                <a:gd name="connsiteX6" fmla="*/ 3790949 w 4035160"/>
                <a:gd name="connsiteY6" fmla="*/ 170169 h 912326"/>
                <a:gd name="connsiteX7" fmla="*/ 4035160 w 4035160"/>
                <a:gd name="connsiteY7" fmla="*/ 375223 h 912326"/>
                <a:gd name="connsiteX0" fmla="*/ 0 w 4035160"/>
                <a:gd name="connsiteY0" fmla="*/ 912326 h 912326"/>
                <a:gd name="connsiteX1" fmla="*/ 1142999 w 4035160"/>
                <a:gd name="connsiteY1" fmla="*/ 599059 h 912326"/>
                <a:gd name="connsiteX2" fmla="*/ 1803399 w 4035160"/>
                <a:gd name="connsiteY2" fmla="*/ 150326 h 912326"/>
                <a:gd name="connsiteX3" fmla="*/ 2523066 w 4035160"/>
                <a:gd name="connsiteY3" fmla="*/ 6393 h 912326"/>
                <a:gd name="connsiteX4" fmla="*/ 2971799 w 4035160"/>
                <a:gd name="connsiteY4" fmla="*/ 31792 h 912326"/>
                <a:gd name="connsiteX5" fmla="*/ 3462866 w 4035160"/>
                <a:gd name="connsiteY5" fmla="*/ 91060 h 912326"/>
                <a:gd name="connsiteX6" fmla="*/ 3790949 w 4035160"/>
                <a:gd name="connsiteY6" fmla="*/ 170169 h 912326"/>
                <a:gd name="connsiteX7" fmla="*/ 4035160 w 4035160"/>
                <a:gd name="connsiteY7" fmla="*/ 375223 h 912326"/>
                <a:gd name="connsiteX0" fmla="*/ 0 w 4018227"/>
                <a:gd name="connsiteY0" fmla="*/ 1022393 h 1022393"/>
                <a:gd name="connsiteX1" fmla="*/ 1126066 w 4018227"/>
                <a:gd name="connsiteY1" fmla="*/ 599059 h 1022393"/>
                <a:gd name="connsiteX2" fmla="*/ 1786466 w 4018227"/>
                <a:gd name="connsiteY2" fmla="*/ 150326 h 1022393"/>
                <a:gd name="connsiteX3" fmla="*/ 2506133 w 4018227"/>
                <a:gd name="connsiteY3" fmla="*/ 6393 h 1022393"/>
                <a:gd name="connsiteX4" fmla="*/ 2954866 w 4018227"/>
                <a:gd name="connsiteY4" fmla="*/ 31792 h 1022393"/>
                <a:gd name="connsiteX5" fmla="*/ 3445933 w 4018227"/>
                <a:gd name="connsiteY5" fmla="*/ 91060 h 1022393"/>
                <a:gd name="connsiteX6" fmla="*/ 3774016 w 4018227"/>
                <a:gd name="connsiteY6" fmla="*/ 170169 h 1022393"/>
                <a:gd name="connsiteX7" fmla="*/ 4018227 w 4018227"/>
                <a:gd name="connsiteY7" fmla="*/ 375223 h 1022393"/>
                <a:gd name="connsiteX0" fmla="*/ 0 w 4018227"/>
                <a:gd name="connsiteY0" fmla="*/ 1022393 h 1022393"/>
                <a:gd name="connsiteX1" fmla="*/ 1075266 w 4018227"/>
                <a:gd name="connsiteY1" fmla="*/ 497459 h 1022393"/>
                <a:gd name="connsiteX2" fmla="*/ 1786466 w 4018227"/>
                <a:gd name="connsiteY2" fmla="*/ 150326 h 1022393"/>
                <a:gd name="connsiteX3" fmla="*/ 2506133 w 4018227"/>
                <a:gd name="connsiteY3" fmla="*/ 6393 h 1022393"/>
                <a:gd name="connsiteX4" fmla="*/ 2954866 w 4018227"/>
                <a:gd name="connsiteY4" fmla="*/ 31792 h 1022393"/>
                <a:gd name="connsiteX5" fmla="*/ 3445933 w 4018227"/>
                <a:gd name="connsiteY5" fmla="*/ 91060 h 1022393"/>
                <a:gd name="connsiteX6" fmla="*/ 3774016 w 4018227"/>
                <a:gd name="connsiteY6" fmla="*/ 170169 h 1022393"/>
                <a:gd name="connsiteX7" fmla="*/ 4018227 w 4018227"/>
                <a:gd name="connsiteY7" fmla="*/ 375223 h 1022393"/>
                <a:gd name="connsiteX0" fmla="*/ 0 w 4018227"/>
                <a:gd name="connsiteY0" fmla="*/ 1035127 h 1035127"/>
                <a:gd name="connsiteX1" fmla="*/ 1075266 w 4018227"/>
                <a:gd name="connsiteY1" fmla="*/ 510193 h 1035127"/>
                <a:gd name="connsiteX2" fmla="*/ 1786466 w 4018227"/>
                <a:gd name="connsiteY2" fmla="*/ 163060 h 1035127"/>
                <a:gd name="connsiteX3" fmla="*/ 2506133 w 4018227"/>
                <a:gd name="connsiteY3" fmla="*/ 19127 h 1035127"/>
                <a:gd name="connsiteX4" fmla="*/ 2971799 w 4018227"/>
                <a:gd name="connsiteY4" fmla="*/ 10659 h 1035127"/>
                <a:gd name="connsiteX5" fmla="*/ 3445933 w 4018227"/>
                <a:gd name="connsiteY5" fmla="*/ 103794 h 1035127"/>
                <a:gd name="connsiteX6" fmla="*/ 3774016 w 4018227"/>
                <a:gd name="connsiteY6" fmla="*/ 182903 h 1035127"/>
                <a:gd name="connsiteX7" fmla="*/ 4018227 w 4018227"/>
                <a:gd name="connsiteY7" fmla="*/ 387957 h 1035127"/>
                <a:gd name="connsiteX0" fmla="*/ 0 w 4018227"/>
                <a:gd name="connsiteY0" fmla="*/ 1032935 h 1032935"/>
                <a:gd name="connsiteX1" fmla="*/ 1075266 w 4018227"/>
                <a:gd name="connsiteY1" fmla="*/ 508001 h 1032935"/>
                <a:gd name="connsiteX2" fmla="*/ 1786466 w 4018227"/>
                <a:gd name="connsiteY2" fmla="*/ 160868 h 1032935"/>
                <a:gd name="connsiteX3" fmla="*/ 2506133 w 4018227"/>
                <a:gd name="connsiteY3" fmla="*/ 16935 h 1032935"/>
                <a:gd name="connsiteX4" fmla="*/ 2971799 w 4018227"/>
                <a:gd name="connsiteY4" fmla="*/ 8467 h 1032935"/>
                <a:gd name="connsiteX5" fmla="*/ 3479800 w 4018227"/>
                <a:gd name="connsiteY5" fmla="*/ 67736 h 1032935"/>
                <a:gd name="connsiteX6" fmla="*/ 3774016 w 4018227"/>
                <a:gd name="connsiteY6" fmla="*/ 180711 h 1032935"/>
                <a:gd name="connsiteX7" fmla="*/ 4018227 w 4018227"/>
                <a:gd name="connsiteY7" fmla="*/ 385765 h 1032935"/>
                <a:gd name="connsiteX0" fmla="*/ 0 w 4018227"/>
                <a:gd name="connsiteY0" fmla="*/ 1032935 h 1032935"/>
                <a:gd name="connsiteX1" fmla="*/ 626531 w 4018227"/>
                <a:gd name="connsiteY1" fmla="*/ 745076 h 1032935"/>
                <a:gd name="connsiteX2" fmla="*/ 1075266 w 4018227"/>
                <a:gd name="connsiteY2" fmla="*/ 508001 h 1032935"/>
                <a:gd name="connsiteX3" fmla="*/ 1786466 w 4018227"/>
                <a:gd name="connsiteY3" fmla="*/ 160868 h 1032935"/>
                <a:gd name="connsiteX4" fmla="*/ 2506133 w 4018227"/>
                <a:gd name="connsiteY4" fmla="*/ 16935 h 1032935"/>
                <a:gd name="connsiteX5" fmla="*/ 2971799 w 4018227"/>
                <a:gd name="connsiteY5" fmla="*/ 8467 h 1032935"/>
                <a:gd name="connsiteX6" fmla="*/ 3479800 w 4018227"/>
                <a:gd name="connsiteY6" fmla="*/ 67736 h 1032935"/>
                <a:gd name="connsiteX7" fmla="*/ 3774016 w 4018227"/>
                <a:gd name="connsiteY7" fmla="*/ 180711 h 1032935"/>
                <a:gd name="connsiteX8" fmla="*/ 4018227 w 4018227"/>
                <a:gd name="connsiteY8" fmla="*/ 385765 h 1032935"/>
                <a:gd name="connsiteX0" fmla="*/ 0 w 4018227"/>
                <a:gd name="connsiteY0" fmla="*/ 1032935 h 1032935"/>
                <a:gd name="connsiteX1" fmla="*/ 626531 w 4018227"/>
                <a:gd name="connsiteY1" fmla="*/ 745076 h 1032935"/>
                <a:gd name="connsiteX2" fmla="*/ 1075266 w 4018227"/>
                <a:gd name="connsiteY2" fmla="*/ 508001 h 1032935"/>
                <a:gd name="connsiteX3" fmla="*/ 1786466 w 4018227"/>
                <a:gd name="connsiteY3" fmla="*/ 160868 h 1032935"/>
                <a:gd name="connsiteX4" fmla="*/ 2506133 w 4018227"/>
                <a:gd name="connsiteY4" fmla="*/ 16935 h 1032935"/>
                <a:gd name="connsiteX5" fmla="*/ 2971799 w 4018227"/>
                <a:gd name="connsiteY5" fmla="*/ 8467 h 1032935"/>
                <a:gd name="connsiteX6" fmla="*/ 3479800 w 4018227"/>
                <a:gd name="connsiteY6" fmla="*/ 67736 h 1032935"/>
                <a:gd name="connsiteX7" fmla="*/ 3774016 w 4018227"/>
                <a:gd name="connsiteY7" fmla="*/ 180711 h 1032935"/>
                <a:gd name="connsiteX8" fmla="*/ 4018227 w 4018227"/>
                <a:gd name="connsiteY8" fmla="*/ 385765 h 1032935"/>
                <a:gd name="connsiteX0" fmla="*/ 0 w 4018227"/>
                <a:gd name="connsiteY0" fmla="*/ 1032935 h 1032935"/>
                <a:gd name="connsiteX1" fmla="*/ 626531 w 4018227"/>
                <a:gd name="connsiteY1" fmla="*/ 728143 h 1032935"/>
                <a:gd name="connsiteX2" fmla="*/ 1075266 w 4018227"/>
                <a:gd name="connsiteY2" fmla="*/ 508001 h 1032935"/>
                <a:gd name="connsiteX3" fmla="*/ 1786466 w 4018227"/>
                <a:gd name="connsiteY3" fmla="*/ 160868 h 1032935"/>
                <a:gd name="connsiteX4" fmla="*/ 2506133 w 4018227"/>
                <a:gd name="connsiteY4" fmla="*/ 16935 h 1032935"/>
                <a:gd name="connsiteX5" fmla="*/ 2971799 w 4018227"/>
                <a:gd name="connsiteY5" fmla="*/ 8467 h 1032935"/>
                <a:gd name="connsiteX6" fmla="*/ 3479800 w 4018227"/>
                <a:gd name="connsiteY6" fmla="*/ 67736 h 1032935"/>
                <a:gd name="connsiteX7" fmla="*/ 3774016 w 4018227"/>
                <a:gd name="connsiteY7" fmla="*/ 180711 h 1032935"/>
                <a:gd name="connsiteX8" fmla="*/ 4018227 w 4018227"/>
                <a:gd name="connsiteY8" fmla="*/ 385765 h 1032935"/>
                <a:gd name="connsiteX0" fmla="*/ 0 w 4018227"/>
                <a:gd name="connsiteY0" fmla="*/ 1037543 h 1037543"/>
                <a:gd name="connsiteX1" fmla="*/ 626531 w 4018227"/>
                <a:gd name="connsiteY1" fmla="*/ 732751 h 1037543"/>
                <a:gd name="connsiteX2" fmla="*/ 1075266 w 4018227"/>
                <a:gd name="connsiteY2" fmla="*/ 512609 h 1037543"/>
                <a:gd name="connsiteX3" fmla="*/ 1786466 w 4018227"/>
                <a:gd name="connsiteY3" fmla="*/ 165476 h 1037543"/>
                <a:gd name="connsiteX4" fmla="*/ 2506133 w 4018227"/>
                <a:gd name="connsiteY4" fmla="*/ 21543 h 1037543"/>
                <a:gd name="connsiteX5" fmla="*/ 2971799 w 4018227"/>
                <a:gd name="connsiteY5" fmla="*/ 13075 h 1037543"/>
                <a:gd name="connsiteX6" fmla="*/ 3513667 w 4018227"/>
                <a:gd name="connsiteY6" fmla="*/ 13078 h 1037543"/>
                <a:gd name="connsiteX7" fmla="*/ 3774016 w 4018227"/>
                <a:gd name="connsiteY7" fmla="*/ 185319 h 1037543"/>
                <a:gd name="connsiteX8" fmla="*/ 4018227 w 4018227"/>
                <a:gd name="connsiteY8" fmla="*/ 390373 h 1037543"/>
                <a:gd name="connsiteX0" fmla="*/ 0 w 4018227"/>
                <a:gd name="connsiteY0" fmla="*/ 1075358 h 1075358"/>
                <a:gd name="connsiteX1" fmla="*/ 626531 w 4018227"/>
                <a:gd name="connsiteY1" fmla="*/ 770566 h 1075358"/>
                <a:gd name="connsiteX2" fmla="*/ 1075266 w 4018227"/>
                <a:gd name="connsiteY2" fmla="*/ 550424 h 1075358"/>
                <a:gd name="connsiteX3" fmla="*/ 1786466 w 4018227"/>
                <a:gd name="connsiteY3" fmla="*/ 203291 h 1075358"/>
                <a:gd name="connsiteX4" fmla="*/ 2506133 w 4018227"/>
                <a:gd name="connsiteY4" fmla="*/ 59358 h 1075358"/>
                <a:gd name="connsiteX5" fmla="*/ 2980265 w 4018227"/>
                <a:gd name="connsiteY5" fmla="*/ 90 h 1075358"/>
                <a:gd name="connsiteX6" fmla="*/ 3513667 w 4018227"/>
                <a:gd name="connsiteY6" fmla="*/ 50893 h 1075358"/>
                <a:gd name="connsiteX7" fmla="*/ 3774016 w 4018227"/>
                <a:gd name="connsiteY7" fmla="*/ 223134 h 1075358"/>
                <a:gd name="connsiteX8" fmla="*/ 4018227 w 4018227"/>
                <a:gd name="connsiteY8" fmla="*/ 428188 h 1075358"/>
                <a:gd name="connsiteX0" fmla="*/ 0 w 4018227"/>
                <a:gd name="connsiteY0" fmla="*/ 1081695 h 1081695"/>
                <a:gd name="connsiteX1" fmla="*/ 626531 w 4018227"/>
                <a:gd name="connsiteY1" fmla="*/ 776903 h 1081695"/>
                <a:gd name="connsiteX2" fmla="*/ 1075266 w 4018227"/>
                <a:gd name="connsiteY2" fmla="*/ 556761 h 1081695"/>
                <a:gd name="connsiteX3" fmla="*/ 1786466 w 4018227"/>
                <a:gd name="connsiteY3" fmla="*/ 209628 h 1081695"/>
                <a:gd name="connsiteX4" fmla="*/ 2489200 w 4018227"/>
                <a:gd name="connsiteY4" fmla="*/ 23362 h 1081695"/>
                <a:gd name="connsiteX5" fmla="*/ 2980265 w 4018227"/>
                <a:gd name="connsiteY5" fmla="*/ 6427 h 1081695"/>
                <a:gd name="connsiteX6" fmla="*/ 3513667 w 4018227"/>
                <a:gd name="connsiteY6" fmla="*/ 57230 h 1081695"/>
                <a:gd name="connsiteX7" fmla="*/ 3774016 w 4018227"/>
                <a:gd name="connsiteY7" fmla="*/ 229471 h 1081695"/>
                <a:gd name="connsiteX8" fmla="*/ 4018227 w 4018227"/>
                <a:gd name="connsiteY8" fmla="*/ 434525 h 1081695"/>
                <a:gd name="connsiteX0" fmla="*/ 0 w 4018227"/>
                <a:gd name="connsiteY0" fmla="*/ 1081695 h 1081695"/>
                <a:gd name="connsiteX1" fmla="*/ 626531 w 4018227"/>
                <a:gd name="connsiteY1" fmla="*/ 776903 h 1081695"/>
                <a:gd name="connsiteX2" fmla="*/ 1075266 w 4018227"/>
                <a:gd name="connsiteY2" fmla="*/ 556761 h 1081695"/>
                <a:gd name="connsiteX3" fmla="*/ 1786466 w 4018227"/>
                <a:gd name="connsiteY3" fmla="*/ 209628 h 1081695"/>
                <a:gd name="connsiteX4" fmla="*/ 2489200 w 4018227"/>
                <a:gd name="connsiteY4" fmla="*/ 23362 h 1081695"/>
                <a:gd name="connsiteX5" fmla="*/ 2980265 w 4018227"/>
                <a:gd name="connsiteY5" fmla="*/ 6427 h 1081695"/>
                <a:gd name="connsiteX6" fmla="*/ 3513667 w 4018227"/>
                <a:gd name="connsiteY6" fmla="*/ 57230 h 1081695"/>
                <a:gd name="connsiteX7" fmla="*/ 3816349 w 4018227"/>
                <a:gd name="connsiteY7" fmla="*/ 195605 h 1081695"/>
                <a:gd name="connsiteX8" fmla="*/ 4018227 w 4018227"/>
                <a:gd name="connsiteY8" fmla="*/ 434525 h 1081695"/>
                <a:gd name="connsiteX0" fmla="*/ 0 w 4018227"/>
                <a:gd name="connsiteY0" fmla="*/ 1076422 h 1076422"/>
                <a:gd name="connsiteX1" fmla="*/ 626531 w 4018227"/>
                <a:gd name="connsiteY1" fmla="*/ 771630 h 1076422"/>
                <a:gd name="connsiteX2" fmla="*/ 1075266 w 4018227"/>
                <a:gd name="connsiteY2" fmla="*/ 551488 h 1076422"/>
                <a:gd name="connsiteX3" fmla="*/ 1786466 w 4018227"/>
                <a:gd name="connsiteY3" fmla="*/ 204355 h 1076422"/>
                <a:gd name="connsiteX4" fmla="*/ 2506134 w 4018227"/>
                <a:gd name="connsiteY4" fmla="*/ 94289 h 1076422"/>
                <a:gd name="connsiteX5" fmla="*/ 2980265 w 4018227"/>
                <a:gd name="connsiteY5" fmla="*/ 1154 h 1076422"/>
                <a:gd name="connsiteX6" fmla="*/ 3513667 w 4018227"/>
                <a:gd name="connsiteY6" fmla="*/ 51957 h 1076422"/>
                <a:gd name="connsiteX7" fmla="*/ 3816349 w 4018227"/>
                <a:gd name="connsiteY7" fmla="*/ 190332 h 1076422"/>
                <a:gd name="connsiteX8" fmla="*/ 4018227 w 4018227"/>
                <a:gd name="connsiteY8" fmla="*/ 429252 h 1076422"/>
                <a:gd name="connsiteX0" fmla="*/ 0 w 4018227"/>
                <a:gd name="connsiteY0" fmla="*/ 1076422 h 1076422"/>
                <a:gd name="connsiteX1" fmla="*/ 626531 w 4018227"/>
                <a:gd name="connsiteY1" fmla="*/ 771630 h 1076422"/>
                <a:gd name="connsiteX2" fmla="*/ 1075266 w 4018227"/>
                <a:gd name="connsiteY2" fmla="*/ 551488 h 1076422"/>
                <a:gd name="connsiteX3" fmla="*/ 1786466 w 4018227"/>
                <a:gd name="connsiteY3" fmla="*/ 272089 h 1076422"/>
                <a:gd name="connsiteX4" fmla="*/ 2506134 w 4018227"/>
                <a:gd name="connsiteY4" fmla="*/ 94289 h 1076422"/>
                <a:gd name="connsiteX5" fmla="*/ 2980265 w 4018227"/>
                <a:gd name="connsiteY5" fmla="*/ 1154 h 1076422"/>
                <a:gd name="connsiteX6" fmla="*/ 3513667 w 4018227"/>
                <a:gd name="connsiteY6" fmla="*/ 51957 h 1076422"/>
                <a:gd name="connsiteX7" fmla="*/ 3816349 w 4018227"/>
                <a:gd name="connsiteY7" fmla="*/ 190332 h 1076422"/>
                <a:gd name="connsiteX8" fmla="*/ 4018227 w 4018227"/>
                <a:gd name="connsiteY8" fmla="*/ 429252 h 1076422"/>
                <a:gd name="connsiteX0" fmla="*/ 0 w 4018227"/>
                <a:gd name="connsiteY0" fmla="*/ 1076422 h 1076422"/>
                <a:gd name="connsiteX1" fmla="*/ 626531 w 4018227"/>
                <a:gd name="connsiteY1" fmla="*/ 771630 h 1076422"/>
                <a:gd name="connsiteX2" fmla="*/ 1075266 w 4018227"/>
                <a:gd name="connsiteY2" fmla="*/ 619222 h 1076422"/>
                <a:gd name="connsiteX3" fmla="*/ 1786466 w 4018227"/>
                <a:gd name="connsiteY3" fmla="*/ 272089 h 1076422"/>
                <a:gd name="connsiteX4" fmla="*/ 2506134 w 4018227"/>
                <a:gd name="connsiteY4" fmla="*/ 94289 h 1076422"/>
                <a:gd name="connsiteX5" fmla="*/ 2980265 w 4018227"/>
                <a:gd name="connsiteY5" fmla="*/ 1154 h 1076422"/>
                <a:gd name="connsiteX6" fmla="*/ 3513667 w 4018227"/>
                <a:gd name="connsiteY6" fmla="*/ 51957 h 1076422"/>
                <a:gd name="connsiteX7" fmla="*/ 3816349 w 4018227"/>
                <a:gd name="connsiteY7" fmla="*/ 190332 h 1076422"/>
                <a:gd name="connsiteX8" fmla="*/ 4018227 w 4018227"/>
                <a:gd name="connsiteY8" fmla="*/ 429252 h 1076422"/>
                <a:gd name="connsiteX0" fmla="*/ 0 w 4018227"/>
                <a:gd name="connsiteY0" fmla="*/ 1076422 h 1076422"/>
                <a:gd name="connsiteX1" fmla="*/ 660398 w 4018227"/>
                <a:gd name="connsiteY1" fmla="*/ 839364 h 1076422"/>
                <a:gd name="connsiteX2" fmla="*/ 1075266 w 4018227"/>
                <a:gd name="connsiteY2" fmla="*/ 619222 h 1076422"/>
                <a:gd name="connsiteX3" fmla="*/ 1786466 w 4018227"/>
                <a:gd name="connsiteY3" fmla="*/ 272089 h 1076422"/>
                <a:gd name="connsiteX4" fmla="*/ 2506134 w 4018227"/>
                <a:gd name="connsiteY4" fmla="*/ 94289 h 1076422"/>
                <a:gd name="connsiteX5" fmla="*/ 2980265 w 4018227"/>
                <a:gd name="connsiteY5" fmla="*/ 1154 h 1076422"/>
                <a:gd name="connsiteX6" fmla="*/ 3513667 w 4018227"/>
                <a:gd name="connsiteY6" fmla="*/ 51957 h 1076422"/>
                <a:gd name="connsiteX7" fmla="*/ 3816349 w 4018227"/>
                <a:gd name="connsiteY7" fmla="*/ 190332 h 1076422"/>
                <a:gd name="connsiteX8" fmla="*/ 4018227 w 4018227"/>
                <a:gd name="connsiteY8" fmla="*/ 429252 h 1076422"/>
                <a:gd name="connsiteX0" fmla="*/ 0 w 4018227"/>
                <a:gd name="connsiteY0" fmla="*/ 1118756 h 1118756"/>
                <a:gd name="connsiteX1" fmla="*/ 660398 w 4018227"/>
                <a:gd name="connsiteY1" fmla="*/ 839364 h 1118756"/>
                <a:gd name="connsiteX2" fmla="*/ 1075266 w 4018227"/>
                <a:gd name="connsiteY2" fmla="*/ 619222 h 1118756"/>
                <a:gd name="connsiteX3" fmla="*/ 1786466 w 4018227"/>
                <a:gd name="connsiteY3" fmla="*/ 272089 h 1118756"/>
                <a:gd name="connsiteX4" fmla="*/ 2506134 w 4018227"/>
                <a:gd name="connsiteY4" fmla="*/ 94289 h 1118756"/>
                <a:gd name="connsiteX5" fmla="*/ 2980265 w 4018227"/>
                <a:gd name="connsiteY5" fmla="*/ 1154 h 1118756"/>
                <a:gd name="connsiteX6" fmla="*/ 3513667 w 4018227"/>
                <a:gd name="connsiteY6" fmla="*/ 51957 h 1118756"/>
                <a:gd name="connsiteX7" fmla="*/ 3816349 w 4018227"/>
                <a:gd name="connsiteY7" fmla="*/ 190332 h 1118756"/>
                <a:gd name="connsiteX8" fmla="*/ 4018227 w 4018227"/>
                <a:gd name="connsiteY8" fmla="*/ 429252 h 1118756"/>
                <a:gd name="connsiteX0" fmla="*/ 0 w 4018227"/>
                <a:gd name="connsiteY0" fmla="*/ 1118756 h 1118756"/>
                <a:gd name="connsiteX1" fmla="*/ 651931 w 4018227"/>
                <a:gd name="connsiteY1" fmla="*/ 822430 h 1118756"/>
                <a:gd name="connsiteX2" fmla="*/ 1075266 w 4018227"/>
                <a:gd name="connsiteY2" fmla="*/ 619222 h 1118756"/>
                <a:gd name="connsiteX3" fmla="*/ 1786466 w 4018227"/>
                <a:gd name="connsiteY3" fmla="*/ 272089 h 1118756"/>
                <a:gd name="connsiteX4" fmla="*/ 2506134 w 4018227"/>
                <a:gd name="connsiteY4" fmla="*/ 94289 h 1118756"/>
                <a:gd name="connsiteX5" fmla="*/ 2980265 w 4018227"/>
                <a:gd name="connsiteY5" fmla="*/ 1154 h 1118756"/>
                <a:gd name="connsiteX6" fmla="*/ 3513667 w 4018227"/>
                <a:gd name="connsiteY6" fmla="*/ 51957 h 1118756"/>
                <a:gd name="connsiteX7" fmla="*/ 3816349 w 4018227"/>
                <a:gd name="connsiteY7" fmla="*/ 190332 h 1118756"/>
                <a:gd name="connsiteX8" fmla="*/ 4018227 w 4018227"/>
                <a:gd name="connsiteY8" fmla="*/ 429252 h 1118756"/>
                <a:gd name="connsiteX0" fmla="*/ 0 w 4018227"/>
                <a:gd name="connsiteY0" fmla="*/ 1117845 h 1117845"/>
                <a:gd name="connsiteX1" fmla="*/ 651931 w 4018227"/>
                <a:gd name="connsiteY1" fmla="*/ 821519 h 1117845"/>
                <a:gd name="connsiteX2" fmla="*/ 1075266 w 4018227"/>
                <a:gd name="connsiteY2" fmla="*/ 618311 h 1117845"/>
                <a:gd name="connsiteX3" fmla="*/ 1786466 w 4018227"/>
                <a:gd name="connsiteY3" fmla="*/ 271178 h 1117845"/>
                <a:gd name="connsiteX4" fmla="*/ 2523068 w 4018227"/>
                <a:gd name="connsiteY4" fmla="*/ 67978 h 1117845"/>
                <a:gd name="connsiteX5" fmla="*/ 2980265 w 4018227"/>
                <a:gd name="connsiteY5" fmla="*/ 243 h 1117845"/>
                <a:gd name="connsiteX6" fmla="*/ 3513667 w 4018227"/>
                <a:gd name="connsiteY6" fmla="*/ 51046 h 1117845"/>
                <a:gd name="connsiteX7" fmla="*/ 3816349 w 4018227"/>
                <a:gd name="connsiteY7" fmla="*/ 189421 h 1117845"/>
                <a:gd name="connsiteX8" fmla="*/ 4018227 w 4018227"/>
                <a:gd name="connsiteY8" fmla="*/ 428341 h 1117845"/>
                <a:gd name="connsiteX0" fmla="*/ 0 w 4060560"/>
                <a:gd name="connsiteY0" fmla="*/ 1117845 h 1117845"/>
                <a:gd name="connsiteX1" fmla="*/ 651931 w 4060560"/>
                <a:gd name="connsiteY1" fmla="*/ 821519 h 1117845"/>
                <a:gd name="connsiteX2" fmla="*/ 1075266 w 4060560"/>
                <a:gd name="connsiteY2" fmla="*/ 618311 h 1117845"/>
                <a:gd name="connsiteX3" fmla="*/ 1786466 w 4060560"/>
                <a:gd name="connsiteY3" fmla="*/ 271178 h 1117845"/>
                <a:gd name="connsiteX4" fmla="*/ 2523068 w 4060560"/>
                <a:gd name="connsiteY4" fmla="*/ 67978 h 1117845"/>
                <a:gd name="connsiteX5" fmla="*/ 2980265 w 4060560"/>
                <a:gd name="connsiteY5" fmla="*/ 243 h 1117845"/>
                <a:gd name="connsiteX6" fmla="*/ 3513667 w 4060560"/>
                <a:gd name="connsiteY6" fmla="*/ 51046 h 1117845"/>
                <a:gd name="connsiteX7" fmla="*/ 3816349 w 4060560"/>
                <a:gd name="connsiteY7" fmla="*/ 189421 h 1117845"/>
                <a:gd name="connsiteX8" fmla="*/ 4060560 w 4060560"/>
                <a:gd name="connsiteY8" fmla="*/ 352141 h 111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0560" h="1117845">
                  <a:moveTo>
                    <a:pt x="0" y="1117845"/>
                  </a:moveTo>
                  <a:lnTo>
                    <a:pt x="651931" y="821519"/>
                  </a:lnTo>
                  <a:cubicBezTo>
                    <a:pt x="831142" y="738263"/>
                    <a:pt x="886177" y="710034"/>
                    <a:pt x="1075266" y="618311"/>
                  </a:cubicBezTo>
                  <a:cubicBezTo>
                    <a:pt x="1264355" y="526588"/>
                    <a:pt x="1545166" y="362900"/>
                    <a:pt x="1786466" y="271178"/>
                  </a:cubicBezTo>
                  <a:cubicBezTo>
                    <a:pt x="2027766" y="179456"/>
                    <a:pt x="2324102" y="113134"/>
                    <a:pt x="2523068" y="67978"/>
                  </a:cubicBezTo>
                  <a:cubicBezTo>
                    <a:pt x="2722035" y="22822"/>
                    <a:pt x="2815165" y="3065"/>
                    <a:pt x="2980265" y="243"/>
                  </a:cubicBezTo>
                  <a:cubicBezTo>
                    <a:pt x="3145365" y="-2579"/>
                    <a:pt x="3374320" y="19516"/>
                    <a:pt x="3513667" y="51046"/>
                  </a:cubicBezTo>
                  <a:cubicBezTo>
                    <a:pt x="3653014" y="82576"/>
                    <a:pt x="3725200" y="139239"/>
                    <a:pt x="3816349" y="189421"/>
                  </a:cubicBezTo>
                  <a:cubicBezTo>
                    <a:pt x="3907498" y="239603"/>
                    <a:pt x="3999177" y="328152"/>
                    <a:pt x="4060560" y="352141"/>
                  </a:cubicBezTo>
                </a:path>
              </a:pathLst>
            </a:custGeom>
            <a:noFill/>
            <a:ln w="3175">
              <a:solidFill>
                <a:schemeClr val="tx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5ED517E-BDEE-4B19-8765-F3378100E7E6}"/>
                </a:ext>
              </a:extLst>
            </p:cNvPr>
            <p:cNvSpPr/>
            <p:nvPr/>
          </p:nvSpPr>
          <p:spPr>
            <a:xfrm>
              <a:off x="4708789" y="1256506"/>
              <a:ext cx="1241955" cy="1593850"/>
            </a:xfrm>
            <a:custGeom>
              <a:avLst/>
              <a:gdLst>
                <a:gd name="connsiteX0" fmla="*/ 1243013 w 1243013"/>
                <a:gd name="connsiteY0" fmla="*/ 1554956 h 1554956"/>
                <a:gd name="connsiteX1" fmla="*/ 1092994 w 1243013"/>
                <a:gd name="connsiteY1" fmla="*/ 1390650 h 1554956"/>
                <a:gd name="connsiteX2" fmla="*/ 935832 w 1243013"/>
                <a:gd name="connsiteY2" fmla="*/ 1135856 h 1554956"/>
                <a:gd name="connsiteX3" fmla="*/ 785813 w 1243013"/>
                <a:gd name="connsiteY3" fmla="*/ 838200 h 1554956"/>
                <a:gd name="connsiteX4" fmla="*/ 714375 w 1243013"/>
                <a:gd name="connsiteY4" fmla="*/ 681038 h 1554956"/>
                <a:gd name="connsiteX5" fmla="*/ 576263 w 1243013"/>
                <a:gd name="connsiteY5" fmla="*/ 445294 h 1554956"/>
                <a:gd name="connsiteX6" fmla="*/ 442913 w 1243013"/>
                <a:gd name="connsiteY6" fmla="*/ 264319 h 1554956"/>
                <a:gd name="connsiteX7" fmla="*/ 216694 w 1243013"/>
                <a:gd name="connsiteY7" fmla="*/ 97631 h 1554956"/>
                <a:gd name="connsiteX8" fmla="*/ 90488 w 1243013"/>
                <a:gd name="connsiteY8" fmla="*/ 33338 h 1554956"/>
                <a:gd name="connsiteX9" fmla="*/ 0 w 1243013"/>
                <a:gd name="connsiteY9" fmla="*/ 0 h 1554956"/>
                <a:gd name="connsiteX0" fmla="*/ 1251480 w 1251480"/>
                <a:gd name="connsiteY0" fmla="*/ 1605756 h 1605756"/>
                <a:gd name="connsiteX1" fmla="*/ 1101461 w 1251480"/>
                <a:gd name="connsiteY1" fmla="*/ 1441450 h 1605756"/>
                <a:gd name="connsiteX2" fmla="*/ 944299 w 1251480"/>
                <a:gd name="connsiteY2" fmla="*/ 1186656 h 1605756"/>
                <a:gd name="connsiteX3" fmla="*/ 794280 w 1251480"/>
                <a:gd name="connsiteY3" fmla="*/ 889000 h 1605756"/>
                <a:gd name="connsiteX4" fmla="*/ 722842 w 1251480"/>
                <a:gd name="connsiteY4" fmla="*/ 731838 h 1605756"/>
                <a:gd name="connsiteX5" fmla="*/ 584730 w 1251480"/>
                <a:gd name="connsiteY5" fmla="*/ 496094 h 1605756"/>
                <a:gd name="connsiteX6" fmla="*/ 451380 w 1251480"/>
                <a:gd name="connsiteY6" fmla="*/ 315119 h 1605756"/>
                <a:gd name="connsiteX7" fmla="*/ 225161 w 1251480"/>
                <a:gd name="connsiteY7" fmla="*/ 148431 h 1605756"/>
                <a:gd name="connsiteX8" fmla="*/ 98955 w 1251480"/>
                <a:gd name="connsiteY8" fmla="*/ 84138 h 1605756"/>
                <a:gd name="connsiteX9" fmla="*/ 0 w 1251480"/>
                <a:gd name="connsiteY9" fmla="*/ 0 h 1605756"/>
                <a:gd name="connsiteX0" fmla="*/ 1251480 w 1251480"/>
                <a:gd name="connsiteY0" fmla="*/ 1605756 h 1605756"/>
                <a:gd name="connsiteX1" fmla="*/ 1101461 w 1251480"/>
                <a:gd name="connsiteY1" fmla="*/ 1441450 h 1605756"/>
                <a:gd name="connsiteX2" fmla="*/ 944299 w 1251480"/>
                <a:gd name="connsiteY2" fmla="*/ 1186656 h 1605756"/>
                <a:gd name="connsiteX3" fmla="*/ 794280 w 1251480"/>
                <a:gd name="connsiteY3" fmla="*/ 889000 h 1605756"/>
                <a:gd name="connsiteX4" fmla="*/ 722842 w 1251480"/>
                <a:gd name="connsiteY4" fmla="*/ 731838 h 1605756"/>
                <a:gd name="connsiteX5" fmla="*/ 584730 w 1251480"/>
                <a:gd name="connsiteY5" fmla="*/ 496094 h 1605756"/>
                <a:gd name="connsiteX6" fmla="*/ 451380 w 1251480"/>
                <a:gd name="connsiteY6" fmla="*/ 315119 h 1605756"/>
                <a:gd name="connsiteX7" fmla="*/ 225161 w 1251480"/>
                <a:gd name="connsiteY7" fmla="*/ 148431 h 1605756"/>
                <a:gd name="connsiteX8" fmla="*/ 124355 w 1251480"/>
                <a:gd name="connsiteY8" fmla="*/ 84138 h 1605756"/>
                <a:gd name="connsiteX9" fmla="*/ 0 w 1251480"/>
                <a:gd name="connsiteY9" fmla="*/ 0 h 1605756"/>
                <a:gd name="connsiteX0" fmla="*/ 1251480 w 1251480"/>
                <a:gd name="connsiteY0" fmla="*/ 1605756 h 1605756"/>
                <a:gd name="connsiteX1" fmla="*/ 1101461 w 1251480"/>
                <a:gd name="connsiteY1" fmla="*/ 1441450 h 1605756"/>
                <a:gd name="connsiteX2" fmla="*/ 944299 w 1251480"/>
                <a:gd name="connsiteY2" fmla="*/ 1186656 h 1605756"/>
                <a:gd name="connsiteX3" fmla="*/ 794280 w 1251480"/>
                <a:gd name="connsiteY3" fmla="*/ 889000 h 1605756"/>
                <a:gd name="connsiteX4" fmla="*/ 722842 w 1251480"/>
                <a:gd name="connsiteY4" fmla="*/ 731838 h 1605756"/>
                <a:gd name="connsiteX5" fmla="*/ 584730 w 1251480"/>
                <a:gd name="connsiteY5" fmla="*/ 496094 h 1605756"/>
                <a:gd name="connsiteX6" fmla="*/ 451380 w 1251480"/>
                <a:gd name="connsiteY6" fmla="*/ 315119 h 1605756"/>
                <a:gd name="connsiteX7" fmla="*/ 275961 w 1251480"/>
                <a:gd name="connsiteY7" fmla="*/ 165365 h 1605756"/>
                <a:gd name="connsiteX8" fmla="*/ 124355 w 1251480"/>
                <a:gd name="connsiteY8" fmla="*/ 84138 h 1605756"/>
                <a:gd name="connsiteX9" fmla="*/ 0 w 1251480"/>
                <a:gd name="connsiteY9" fmla="*/ 0 h 1605756"/>
                <a:gd name="connsiteX0" fmla="*/ 1251480 w 1251480"/>
                <a:gd name="connsiteY0" fmla="*/ 1605756 h 1605756"/>
                <a:gd name="connsiteX1" fmla="*/ 1101461 w 1251480"/>
                <a:gd name="connsiteY1" fmla="*/ 1441450 h 1605756"/>
                <a:gd name="connsiteX2" fmla="*/ 944299 w 1251480"/>
                <a:gd name="connsiteY2" fmla="*/ 1186656 h 1605756"/>
                <a:gd name="connsiteX3" fmla="*/ 794280 w 1251480"/>
                <a:gd name="connsiteY3" fmla="*/ 889000 h 1605756"/>
                <a:gd name="connsiteX4" fmla="*/ 722842 w 1251480"/>
                <a:gd name="connsiteY4" fmla="*/ 731838 h 1605756"/>
                <a:gd name="connsiteX5" fmla="*/ 584730 w 1251480"/>
                <a:gd name="connsiteY5" fmla="*/ 496094 h 1605756"/>
                <a:gd name="connsiteX6" fmla="*/ 451380 w 1251480"/>
                <a:gd name="connsiteY6" fmla="*/ 315119 h 1605756"/>
                <a:gd name="connsiteX7" fmla="*/ 275961 w 1251480"/>
                <a:gd name="connsiteY7" fmla="*/ 165365 h 1605756"/>
                <a:gd name="connsiteX8" fmla="*/ 145786 w 1251480"/>
                <a:gd name="connsiteY8" fmla="*/ 67469 h 1605756"/>
                <a:gd name="connsiteX9" fmla="*/ 0 w 1251480"/>
                <a:gd name="connsiteY9" fmla="*/ 0 h 1605756"/>
                <a:gd name="connsiteX0" fmla="*/ 1241955 w 1241955"/>
                <a:gd name="connsiteY0" fmla="*/ 1593850 h 1593850"/>
                <a:gd name="connsiteX1" fmla="*/ 1091936 w 1241955"/>
                <a:gd name="connsiteY1" fmla="*/ 1429544 h 1593850"/>
                <a:gd name="connsiteX2" fmla="*/ 934774 w 1241955"/>
                <a:gd name="connsiteY2" fmla="*/ 1174750 h 1593850"/>
                <a:gd name="connsiteX3" fmla="*/ 784755 w 1241955"/>
                <a:gd name="connsiteY3" fmla="*/ 877094 h 1593850"/>
                <a:gd name="connsiteX4" fmla="*/ 713317 w 1241955"/>
                <a:gd name="connsiteY4" fmla="*/ 719932 h 1593850"/>
                <a:gd name="connsiteX5" fmla="*/ 575205 w 1241955"/>
                <a:gd name="connsiteY5" fmla="*/ 484188 h 1593850"/>
                <a:gd name="connsiteX6" fmla="*/ 441855 w 1241955"/>
                <a:gd name="connsiteY6" fmla="*/ 303213 h 1593850"/>
                <a:gd name="connsiteX7" fmla="*/ 266436 w 1241955"/>
                <a:gd name="connsiteY7" fmla="*/ 153459 h 1593850"/>
                <a:gd name="connsiteX8" fmla="*/ 136261 w 1241955"/>
                <a:gd name="connsiteY8" fmla="*/ 55563 h 1593850"/>
                <a:gd name="connsiteX9" fmla="*/ 0 w 1241955"/>
                <a:gd name="connsiteY9" fmla="*/ 0 h 159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955" h="1593850">
                  <a:moveTo>
                    <a:pt x="1241955" y="1593850"/>
                  </a:moveTo>
                  <a:cubicBezTo>
                    <a:pt x="1192544" y="1546622"/>
                    <a:pt x="1143133" y="1499394"/>
                    <a:pt x="1091936" y="1429544"/>
                  </a:cubicBezTo>
                  <a:cubicBezTo>
                    <a:pt x="1040739" y="1359694"/>
                    <a:pt x="985971" y="1266825"/>
                    <a:pt x="934774" y="1174750"/>
                  </a:cubicBezTo>
                  <a:cubicBezTo>
                    <a:pt x="883577" y="1082675"/>
                    <a:pt x="821664" y="952897"/>
                    <a:pt x="784755" y="877094"/>
                  </a:cubicBezTo>
                  <a:cubicBezTo>
                    <a:pt x="747846" y="801291"/>
                    <a:pt x="748242" y="785416"/>
                    <a:pt x="713317" y="719932"/>
                  </a:cubicBezTo>
                  <a:cubicBezTo>
                    <a:pt x="678392" y="654448"/>
                    <a:pt x="620449" y="553641"/>
                    <a:pt x="575205" y="484188"/>
                  </a:cubicBezTo>
                  <a:cubicBezTo>
                    <a:pt x="529961" y="414735"/>
                    <a:pt x="493316" y="358334"/>
                    <a:pt x="441855" y="303213"/>
                  </a:cubicBezTo>
                  <a:cubicBezTo>
                    <a:pt x="390394" y="248092"/>
                    <a:pt x="317368" y="194734"/>
                    <a:pt x="266436" y="153459"/>
                  </a:cubicBezTo>
                  <a:cubicBezTo>
                    <a:pt x="215504" y="112184"/>
                    <a:pt x="180667" y="81140"/>
                    <a:pt x="136261" y="55563"/>
                  </a:cubicBezTo>
                  <a:cubicBezTo>
                    <a:pt x="91855" y="29986"/>
                    <a:pt x="27186" y="8533"/>
                    <a:pt x="0" y="0"/>
                  </a:cubicBezTo>
                </a:path>
              </a:pathLst>
            </a:custGeom>
            <a:noFill/>
            <a:ln w="3175">
              <a:solidFill>
                <a:schemeClr val="tx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AF107BD-7A7E-46F2-9DC0-3AFB7AB3D120}"/>
                </a:ext>
              </a:extLst>
            </p:cNvPr>
            <p:cNvSpPr/>
            <p:nvPr/>
          </p:nvSpPr>
          <p:spPr>
            <a:xfrm>
              <a:off x="4581525" y="1738313"/>
              <a:ext cx="416719" cy="485775"/>
            </a:xfrm>
            <a:custGeom>
              <a:avLst/>
              <a:gdLst>
                <a:gd name="connsiteX0" fmla="*/ 416719 w 416719"/>
                <a:gd name="connsiteY0" fmla="*/ 485775 h 485775"/>
                <a:gd name="connsiteX1" fmla="*/ 342900 w 416719"/>
                <a:gd name="connsiteY1" fmla="*/ 307181 h 485775"/>
                <a:gd name="connsiteX2" fmla="*/ 245269 w 416719"/>
                <a:gd name="connsiteY2" fmla="*/ 142875 h 485775"/>
                <a:gd name="connsiteX3" fmla="*/ 97631 w 416719"/>
                <a:gd name="connsiteY3" fmla="*/ 38100 h 485775"/>
                <a:gd name="connsiteX4" fmla="*/ 0 w 416719"/>
                <a:gd name="connsiteY4" fmla="*/ 0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719" h="485775">
                  <a:moveTo>
                    <a:pt x="416719" y="485775"/>
                  </a:moveTo>
                  <a:cubicBezTo>
                    <a:pt x="394097" y="425053"/>
                    <a:pt x="371475" y="364331"/>
                    <a:pt x="342900" y="307181"/>
                  </a:cubicBezTo>
                  <a:cubicBezTo>
                    <a:pt x="314325" y="250031"/>
                    <a:pt x="286147" y="187722"/>
                    <a:pt x="245269" y="142875"/>
                  </a:cubicBezTo>
                  <a:cubicBezTo>
                    <a:pt x="204391" y="98028"/>
                    <a:pt x="138509" y="61913"/>
                    <a:pt x="97631" y="38100"/>
                  </a:cubicBezTo>
                  <a:cubicBezTo>
                    <a:pt x="56753" y="14287"/>
                    <a:pt x="28376" y="7143"/>
                    <a:pt x="0" y="0"/>
                  </a:cubicBezTo>
                </a:path>
              </a:pathLst>
            </a:custGeom>
            <a:noFill/>
            <a:ln w="3175">
              <a:solidFill>
                <a:schemeClr val="tx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86B95755-5825-4B38-AF09-630D0E0ACC71}"/>
                </a:ext>
              </a:extLst>
            </p:cNvPr>
            <p:cNvSpPr txBox="1"/>
            <p:nvPr/>
          </p:nvSpPr>
          <p:spPr>
            <a:xfrm>
              <a:off x="4655451" y="789598"/>
              <a:ext cx="262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6080D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BA5A7D9A-8F29-4113-80B1-A067648986D0}"/>
                </a:ext>
              </a:extLst>
            </p:cNvPr>
            <p:cNvCxnSpPr>
              <a:cxnSpLocks/>
            </p:cNvCxnSpPr>
            <p:nvPr/>
          </p:nvCxnSpPr>
          <p:spPr>
            <a:xfrm rot="60000" flipH="1">
              <a:off x="4639011" y="1084335"/>
              <a:ext cx="75709" cy="282242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58AB1099-0D8C-442F-8839-B8B6102A7A72}"/>
                </a:ext>
              </a:extLst>
            </p:cNvPr>
            <p:cNvCxnSpPr>
              <a:cxnSpLocks/>
            </p:cNvCxnSpPr>
            <p:nvPr/>
          </p:nvCxnSpPr>
          <p:spPr>
            <a:xfrm rot="10860000" flipH="1">
              <a:off x="4766010" y="1092801"/>
              <a:ext cx="75709" cy="282242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0F77B7FD-13E2-4C54-AB22-8AE4B5677FD4}"/>
                </a:ext>
              </a:extLst>
            </p:cNvPr>
            <p:cNvSpPr txBox="1"/>
            <p:nvPr/>
          </p:nvSpPr>
          <p:spPr>
            <a:xfrm>
              <a:off x="8523662" y="1274312"/>
              <a:ext cx="262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C49D2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F036A0B2-5B85-409B-B0FB-F058ED708427}"/>
                </a:ext>
              </a:extLst>
            </p:cNvPr>
            <p:cNvCxnSpPr>
              <a:cxnSpLocks/>
            </p:cNvCxnSpPr>
            <p:nvPr/>
          </p:nvCxnSpPr>
          <p:spPr>
            <a:xfrm rot="600000" flipH="1">
              <a:off x="8439486" y="1636785"/>
              <a:ext cx="75709" cy="282242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A80CE137-EDE3-4AD2-B86C-01B92ABFDDC2}"/>
                </a:ext>
              </a:extLst>
            </p:cNvPr>
            <p:cNvCxnSpPr>
              <a:cxnSpLocks/>
            </p:cNvCxnSpPr>
            <p:nvPr/>
          </p:nvCxnSpPr>
          <p:spPr>
            <a:xfrm rot="11400000" flipH="1">
              <a:off x="8566485" y="1645251"/>
              <a:ext cx="75709" cy="282242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B9CE78A3-F89B-4DD7-BB93-2FF2ED2388E3}"/>
                </a:ext>
              </a:extLst>
            </p:cNvPr>
            <p:cNvSpPr/>
            <p:nvPr/>
          </p:nvSpPr>
          <p:spPr>
            <a:xfrm>
              <a:off x="4914900" y="2219325"/>
              <a:ext cx="1768475" cy="2441575"/>
            </a:xfrm>
            <a:custGeom>
              <a:avLst/>
              <a:gdLst>
                <a:gd name="connsiteX0" fmla="*/ 0 w 1768475"/>
                <a:gd name="connsiteY0" fmla="*/ 0 h 2441575"/>
                <a:gd name="connsiteX1" fmla="*/ 92075 w 1768475"/>
                <a:gd name="connsiteY1" fmla="*/ 28575 h 2441575"/>
                <a:gd name="connsiteX2" fmla="*/ 174625 w 1768475"/>
                <a:gd name="connsiteY2" fmla="*/ 250825 h 2441575"/>
                <a:gd name="connsiteX3" fmla="*/ 371475 w 1768475"/>
                <a:gd name="connsiteY3" fmla="*/ 596900 h 2441575"/>
                <a:gd name="connsiteX4" fmla="*/ 606425 w 1768475"/>
                <a:gd name="connsiteY4" fmla="*/ 1009650 h 2441575"/>
                <a:gd name="connsiteX5" fmla="*/ 838200 w 1768475"/>
                <a:gd name="connsiteY5" fmla="*/ 1346200 h 2441575"/>
                <a:gd name="connsiteX6" fmla="*/ 1089025 w 1768475"/>
                <a:gd name="connsiteY6" fmla="*/ 1695450 h 2441575"/>
                <a:gd name="connsiteX7" fmla="*/ 1450975 w 1768475"/>
                <a:gd name="connsiteY7" fmla="*/ 2095500 h 2441575"/>
                <a:gd name="connsiteX8" fmla="*/ 1711325 w 1768475"/>
                <a:gd name="connsiteY8" fmla="*/ 2336800 h 2441575"/>
                <a:gd name="connsiteX9" fmla="*/ 1768475 w 1768475"/>
                <a:gd name="connsiteY9" fmla="*/ 2441575 h 2441575"/>
                <a:gd name="connsiteX10" fmla="*/ 923925 w 1768475"/>
                <a:gd name="connsiteY10" fmla="*/ 1793875 h 2441575"/>
                <a:gd name="connsiteX11" fmla="*/ 904875 w 1768475"/>
                <a:gd name="connsiteY11" fmla="*/ 1739900 h 2441575"/>
                <a:gd name="connsiteX12" fmla="*/ 349250 w 1768475"/>
                <a:gd name="connsiteY12" fmla="*/ 838200 h 2441575"/>
                <a:gd name="connsiteX13" fmla="*/ 44450 w 1768475"/>
                <a:gd name="connsiteY13" fmla="*/ 314325 h 2441575"/>
                <a:gd name="connsiteX14" fmla="*/ 0 w 1768475"/>
                <a:gd name="connsiteY14" fmla="*/ 0 h 2441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68475" h="2441575">
                  <a:moveTo>
                    <a:pt x="0" y="0"/>
                  </a:moveTo>
                  <a:lnTo>
                    <a:pt x="92075" y="28575"/>
                  </a:lnTo>
                  <a:lnTo>
                    <a:pt x="174625" y="250825"/>
                  </a:lnTo>
                  <a:lnTo>
                    <a:pt x="371475" y="596900"/>
                  </a:lnTo>
                  <a:lnTo>
                    <a:pt x="606425" y="1009650"/>
                  </a:lnTo>
                  <a:lnTo>
                    <a:pt x="838200" y="1346200"/>
                  </a:lnTo>
                  <a:lnTo>
                    <a:pt x="1089025" y="1695450"/>
                  </a:lnTo>
                  <a:lnTo>
                    <a:pt x="1450975" y="2095500"/>
                  </a:lnTo>
                  <a:lnTo>
                    <a:pt x="1711325" y="2336800"/>
                  </a:lnTo>
                  <a:lnTo>
                    <a:pt x="1768475" y="2441575"/>
                  </a:lnTo>
                  <a:lnTo>
                    <a:pt x="923925" y="1793875"/>
                  </a:lnTo>
                  <a:cubicBezTo>
                    <a:pt x="907302" y="1744005"/>
                    <a:pt x="915534" y="1761217"/>
                    <a:pt x="904875" y="1739900"/>
                  </a:cubicBezTo>
                  <a:lnTo>
                    <a:pt x="349250" y="838200"/>
                  </a:lnTo>
                  <a:lnTo>
                    <a:pt x="44450" y="3143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77D8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F68AD06-4CDD-404A-AE32-41FD61A38A78}"/>
                </a:ext>
              </a:extLst>
            </p:cNvPr>
            <p:cNvSpPr/>
            <p:nvPr/>
          </p:nvSpPr>
          <p:spPr>
            <a:xfrm>
              <a:off x="399108" y="2006129"/>
              <a:ext cx="8358051" cy="4455954"/>
            </a:xfrm>
            <a:custGeom>
              <a:avLst/>
              <a:gdLst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070360 w 8349521"/>
                <a:gd name="connsiteY71" fmla="*/ 2448393 h 4432092"/>
                <a:gd name="connsiteX72" fmla="*/ 7130321 w 8349521"/>
                <a:gd name="connsiteY72" fmla="*/ 2463383 h 4432092"/>
                <a:gd name="connsiteX73" fmla="*/ 7570032 w 8349521"/>
                <a:gd name="connsiteY73" fmla="*/ 2458387 h 4432092"/>
                <a:gd name="connsiteX74" fmla="*/ 7869836 w 8349521"/>
                <a:gd name="connsiteY74" fmla="*/ 2323475 h 4432092"/>
                <a:gd name="connsiteX75" fmla="*/ 8104682 w 8349521"/>
                <a:gd name="connsiteY75" fmla="*/ 2133600 h 4432092"/>
                <a:gd name="connsiteX76" fmla="*/ 8214610 w 8349521"/>
                <a:gd name="connsiteY76" fmla="*/ 1973705 h 4432092"/>
                <a:gd name="connsiteX77" fmla="*/ 8349521 w 8349521"/>
                <a:gd name="connsiteY77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070360 w 8349521"/>
                <a:gd name="connsiteY71" fmla="*/ 2448393 h 4432092"/>
                <a:gd name="connsiteX72" fmla="*/ 7130321 w 8349521"/>
                <a:gd name="connsiteY72" fmla="*/ 2463383 h 4432092"/>
                <a:gd name="connsiteX73" fmla="*/ 7570032 w 8349521"/>
                <a:gd name="connsiteY73" fmla="*/ 2458387 h 4432092"/>
                <a:gd name="connsiteX74" fmla="*/ 7869836 w 8349521"/>
                <a:gd name="connsiteY74" fmla="*/ 2323475 h 4432092"/>
                <a:gd name="connsiteX75" fmla="*/ 8104682 w 8349521"/>
                <a:gd name="connsiteY75" fmla="*/ 2133600 h 4432092"/>
                <a:gd name="connsiteX76" fmla="*/ 8214610 w 8349521"/>
                <a:gd name="connsiteY76" fmla="*/ 1973705 h 4432092"/>
                <a:gd name="connsiteX77" fmla="*/ 8349521 w 8349521"/>
                <a:gd name="connsiteY77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070360 w 8349521"/>
                <a:gd name="connsiteY71" fmla="*/ 2448393 h 4432092"/>
                <a:gd name="connsiteX72" fmla="*/ 7130321 w 8349521"/>
                <a:gd name="connsiteY72" fmla="*/ 2463383 h 4432092"/>
                <a:gd name="connsiteX73" fmla="*/ 7570032 w 8349521"/>
                <a:gd name="connsiteY73" fmla="*/ 2458387 h 4432092"/>
                <a:gd name="connsiteX74" fmla="*/ 7869836 w 8349521"/>
                <a:gd name="connsiteY74" fmla="*/ 2323475 h 4432092"/>
                <a:gd name="connsiteX75" fmla="*/ 8104682 w 8349521"/>
                <a:gd name="connsiteY75" fmla="*/ 2133600 h 4432092"/>
                <a:gd name="connsiteX76" fmla="*/ 8214610 w 8349521"/>
                <a:gd name="connsiteY76" fmla="*/ 1973705 h 4432092"/>
                <a:gd name="connsiteX77" fmla="*/ 8349521 w 8349521"/>
                <a:gd name="connsiteY77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070360 w 8349521"/>
                <a:gd name="connsiteY71" fmla="*/ 2448393 h 4432092"/>
                <a:gd name="connsiteX72" fmla="*/ 7130321 w 8349521"/>
                <a:gd name="connsiteY72" fmla="*/ 2463383 h 4432092"/>
                <a:gd name="connsiteX73" fmla="*/ 7570032 w 8349521"/>
                <a:gd name="connsiteY73" fmla="*/ 2458387 h 4432092"/>
                <a:gd name="connsiteX74" fmla="*/ 7869836 w 8349521"/>
                <a:gd name="connsiteY74" fmla="*/ 2323475 h 4432092"/>
                <a:gd name="connsiteX75" fmla="*/ 8104682 w 8349521"/>
                <a:gd name="connsiteY75" fmla="*/ 2133600 h 4432092"/>
                <a:gd name="connsiteX76" fmla="*/ 8214610 w 8349521"/>
                <a:gd name="connsiteY76" fmla="*/ 1973705 h 4432092"/>
                <a:gd name="connsiteX77" fmla="*/ 8349521 w 8349521"/>
                <a:gd name="connsiteY77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070360 w 8349521"/>
                <a:gd name="connsiteY71" fmla="*/ 2448393 h 4432092"/>
                <a:gd name="connsiteX72" fmla="*/ 7130321 w 8349521"/>
                <a:gd name="connsiteY72" fmla="*/ 2463383 h 4432092"/>
                <a:gd name="connsiteX73" fmla="*/ 7570032 w 8349521"/>
                <a:gd name="connsiteY73" fmla="*/ 2458387 h 4432092"/>
                <a:gd name="connsiteX74" fmla="*/ 7869836 w 8349521"/>
                <a:gd name="connsiteY74" fmla="*/ 2323475 h 4432092"/>
                <a:gd name="connsiteX75" fmla="*/ 8104682 w 8349521"/>
                <a:gd name="connsiteY75" fmla="*/ 2133600 h 4432092"/>
                <a:gd name="connsiteX76" fmla="*/ 8214610 w 8349521"/>
                <a:gd name="connsiteY76" fmla="*/ 1973705 h 4432092"/>
                <a:gd name="connsiteX77" fmla="*/ 8349521 w 8349521"/>
                <a:gd name="connsiteY77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070360 w 8349521"/>
                <a:gd name="connsiteY71" fmla="*/ 2448393 h 4432092"/>
                <a:gd name="connsiteX72" fmla="*/ 7130321 w 8349521"/>
                <a:gd name="connsiteY72" fmla="*/ 2463383 h 4432092"/>
                <a:gd name="connsiteX73" fmla="*/ 7570032 w 8349521"/>
                <a:gd name="connsiteY73" fmla="*/ 2458387 h 4432092"/>
                <a:gd name="connsiteX74" fmla="*/ 7869836 w 8349521"/>
                <a:gd name="connsiteY74" fmla="*/ 2323475 h 4432092"/>
                <a:gd name="connsiteX75" fmla="*/ 8104682 w 8349521"/>
                <a:gd name="connsiteY75" fmla="*/ 2133600 h 4432092"/>
                <a:gd name="connsiteX76" fmla="*/ 8214610 w 8349521"/>
                <a:gd name="connsiteY76" fmla="*/ 1973705 h 4432092"/>
                <a:gd name="connsiteX77" fmla="*/ 8349521 w 8349521"/>
                <a:gd name="connsiteY77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070360 w 8349521"/>
                <a:gd name="connsiteY71" fmla="*/ 2448393 h 4432092"/>
                <a:gd name="connsiteX72" fmla="*/ 7130321 w 8349521"/>
                <a:gd name="connsiteY72" fmla="*/ 2463383 h 4432092"/>
                <a:gd name="connsiteX73" fmla="*/ 7570032 w 8349521"/>
                <a:gd name="connsiteY73" fmla="*/ 2458387 h 4432092"/>
                <a:gd name="connsiteX74" fmla="*/ 7869836 w 8349521"/>
                <a:gd name="connsiteY74" fmla="*/ 2323475 h 4432092"/>
                <a:gd name="connsiteX75" fmla="*/ 8104682 w 8349521"/>
                <a:gd name="connsiteY75" fmla="*/ 2133600 h 4432092"/>
                <a:gd name="connsiteX76" fmla="*/ 8214610 w 8349521"/>
                <a:gd name="connsiteY76" fmla="*/ 1973705 h 4432092"/>
                <a:gd name="connsiteX77" fmla="*/ 8349521 w 8349521"/>
                <a:gd name="connsiteY77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070360 w 8349521"/>
                <a:gd name="connsiteY71" fmla="*/ 2448393 h 4432092"/>
                <a:gd name="connsiteX72" fmla="*/ 7130321 w 8349521"/>
                <a:gd name="connsiteY72" fmla="*/ 2463383 h 4432092"/>
                <a:gd name="connsiteX73" fmla="*/ 7570032 w 8349521"/>
                <a:gd name="connsiteY73" fmla="*/ 2458387 h 4432092"/>
                <a:gd name="connsiteX74" fmla="*/ 7869836 w 8349521"/>
                <a:gd name="connsiteY74" fmla="*/ 2323475 h 4432092"/>
                <a:gd name="connsiteX75" fmla="*/ 8104682 w 8349521"/>
                <a:gd name="connsiteY75" fmla="*/ 2133600 h 4432092"/>
                <a:gd name="connsiteX76" fmla="*/ 8214610 w 8349521"/>
                <a:gd name="connsiteY76" fmla="*/ 1973705 h 4432092"/>
                <a:gd name="connsiteX77" fmla="*/ 8349521 w 8349521"/>
                <a:gd name="connsiteY77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09272 w 8349521"/>
                <a:gd name="connsiteY9" fmla="*/ 1004341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80944 w 8349521"/>
                <a:gd name="connsiteY69" fmla="*/ 1963711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38269 w 8349521"/>
                <a:gd name="connsiteY30" fmla="*/ 869429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72993 w 8349521"/>
                <a:gd name="connsiteY69" fmla="*/ 2011419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593298 w 8349521"/>
                <a:gd name="connsiteY29" fmla="*/ 819462 h 4432092"/>
                <a:gd name="connsiteX30" fmla="*/ 2657319 w 8349521"/>
                <a:gd name="connsiteY30" fmla="*/ 833711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72993 w 8349521"/>
                <a:gd name="connsiteY69" fmla="*/ 2011419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617110 w 8349521"/>
                <a:gd name="connsiteY29" fmla="*/ 795649 h 4432092"/>
                <a:gd name="connsiteX30" fmla="*/ 2657319 w 8349521"/>
                <a:gd name="connsiteY30" fmla="*/ 833711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72993 w 8349521"/>
                <a:gd name="connsiteY69" fmla="*/ 2011419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18347 w 8349521"/>
                <a:gd name="connsiteY28" fmla="*/ 679554 h 4432092"/>
                <a:gd name="connsiteX29" fmla="*/ 2617110 w 8349521"/>
                <a:gd name="connsiteY29" fmla="*/ 795649 h 4432092"/>
                <a:gd name="connsiteX30" fmla="*/ 2664463 w 8349521"/>
                <a:gd name="connsiteY30" fmla="*/ 821805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72993 w 8349521"/>
                <a:gd name="connsiteY69" fmla="*/ 2011419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37397 w 8349521"/>
                <a:gd name="connsiteY28" fmla="*/ 686698 h 4432092"/>
                <a:gd name="connsiteX29" fmla="*/ 2617110 w 8349521"/>
                <a:gd name="connsiteY29" fmla="*/ 795649 h 4432092"/>
                <a:gd name="connsiteX30" fmla="*/ 2664463 w 8349521"/>
                <a:gd name="connsiteY30" fmla="*/ 821805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72993 w 8349521"/>
                <a:gd name="connsiteY69" fmla="*/ 2011419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37397 w 8349521"/>
                <a:gd name="connsiteY28" fmla="*/ 686698 h 4432092"/>
                <a:gd name="connsiteX29" fmla="*/ 2617110 w 8349521"/>
                <a:gd name="connsiteY29" fmla="*/ 795649 h 4432092"/>
                <a:gd name="connsiteX30" fmla="*/ 2664463 w 8349521"/>
                <a:gd name="connsiteY30" fmla="*/ 821805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72993 w 8349521"/>
                <a:gd name="connsiteY69" fmla="*/ 2011419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37397 w 8349521"/>
                <a:gd name="connsiteY28" fmla="*/ 686698 h 4432092"/>
                <a:gd name="connsiteX29" fmla="*/ 2617110 w 8349521"/>
                <a:gd name="connsiteY29" fmla="*/ 795649 h 4432092"/>
                <a:gd name="connsiteX30" fmla="*/ 2664463 w 8349521"/>
                <a:gd name="connsiteY30" fmla="*/ 821805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72993 w 8349521"/>
                <a:gd name="connsiteY69" fmla="*/ 2011419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37397 w 8349521"/>
                <a:gd name="connsiteY28" fmla="*/ 686698 h 4432092"/>
                <a:gd name="connsiteX29" fmla="*/ 2617110 w 8349521"/>
                <a:gd name="connsiteY29" fmla="*/ 795649 h 4432092"/>
                <a:gd name="connsiteX30" fmla="*/ 2664463 w 8349521"/>
                <a:gd name="connsiteY30" fmla="*/ 821805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72993 w 8349521"/>
                <a:gd name="connsiteY69" fmla="*/ 2011419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8833 h 4432092"/>
                <a:gd name="connsiteX1" fmla="*/ 8349521 w 8349521"/>
                <a:gd name="connsiteY1" fmla="*/ 4422098 h 4432092"/>
                <a:gd name="connsiteX2" fmla="*/ 0 w 8349521"/>
                <a:gd name="connsiteY2" fmla="*/ 4432092 h 4432092"/>
                <a:gd name="connsiteX3" fmla="*/ 9993 w 8349521"/>
                <a:gd name="connsiteY3" fmla="*/ 1069298 h 4432092"/>
                <a:gd name="connsiteX4" fmla="*/ 149901 w 8349521"/>
                <a:gd name="connsiteY4" fmla="*/ 1079292 h 4432092"/>
                <a:gd name="connsiteX5" fmla="*/ 434714 w 8349521"/>
                <a:gd name="connsiteY5" fmla="*/ 1049311 h 4432092"/>
                <a:gd name="connsiteX6" fmla="*/ 599606 w 8349521"/>
                <a:gd name="connsiteY6" fmla="*/ 1054308 h 4432092"/>
                <a:gd name="connsiteX7" fmla="*/ 754505 w 8349521"/>
                <a:gd name="connsiteY7" fmla="*/ 1014334 h 4432092"/>
                <a:gd name="connsiteX8" fmla="*/ 959370 w 8349521"/>
                <a:gd name="connsiteY8" fmla="*/ 1039318 h 4432092"/>
                <a:gd name="connsiteX9" fmla="*/ 1114269 w 8349521"/>
                <a:gd name="connsiteY9" fmla="*/ 1014335 h 4432092"/>
                <a:gd name="connsiteX10" fmla="*/ 1259173 w 8349521"/>
                <a:gd name="connsiteY10" fmla="*/ 1009338 h 4432092"/>
                <a:gd name="connsiteX11" fmla="*/ 1389088 w 8349521"/>
                <a:gd name="connsiteY11" fmla="*/ 964367 h 4432092"/>
                <a:gd name="connsiteX12" fmla="*/ 1454046 w 8349521"/>
                <a:gd name="connsiteY12" fmla="*/ 834452 h 4432092"/>
                <a:gd name="connsiteX13" fmla="*/ 1479029 w 8349521"/>
                <a:gd name="connsiteY13" fmla="*/ 679554 h 4432092"/>
                <a:gd name="connsiteX14" fmla="*/ 1514006 w 8349521"/>
                <a:gd name="connsiteY14" fmla="*/ 544643 h 4432092"/>
                <a:gd name="connsiteX15" fmla="*/ 1548983 w 8349521"/>
                <a:gd name="connsiteY15" fmla="*/ 369757 h 4432092"/>
                <a:gd name="connsiteX16" fmla="*/ 1598951 w 8349521"/>
                <a:gd name="connsiteY16" fmla="*/ 279816 h 4432092"/>
                <a:gd name="connsiteX17" fmla="*/ 1638924 w 8349521"/>
                <a:gd name="connsiteY17" fmla="*/ 234846 h 4432092"/>
                <a:gd name="connsiteX18" fmla="*/ 1713875 w 8349521"/>
                <a:gd name="connsiteY18" fmla="*/ 289810 h 4432092"/>
                <a:gd name="connsiteX19" fmla="*/ 1758846 w 8349521"/>
                <a:gd name="connsiteY19" fmla="*/ 314793 h 4432092"/>
                <a:gd name="connsiteX20" fmla="*/ 1813810 w 8349521"/>
                <a:gd name="connsiteY20" fmla="*/ 254833 h 4432092"/>
                <a:gd name="connsiteX21" fmla="*/ 1868773 w 8349521"/>
                <a:gd name="connsiteY21" fmla="*/ 189875 h 4432092"/>
                <a:gd name="connsiteX22" fmla="*/ 1933731 w 8349521"/>
                <a:gd name="connsiteY22" fmla="*/ 104931 h 4432092"/>
                <a:gd name="connsiteX23" fmla="*/ 2108616 w 8349521"/>
                <a:gd name="connsiteY23" fmla="*/ 29980 h 4432092"/>
                <a:gd name="connsiteX24" fmla="*/ 2258518 w 8349521"/>
                <a:gd name="connsiteY24" fmla="*/ 9993 h 4432092"/>
                <a:gd name="connsiteX25" fmla="*/ 2348459 w 8349521"/>
                <a:gd name="connsiteY25" fmla="*/ 214859 h 4432092"/>
                <a:gd name="connsiteX26" fmla="*/ 2398426 w 8349521"/>
                <a:gd name="connsiteY26" fmla="*/ 364761 h 4432092"/>
                <a:gd name="connsiteX27" fmla="*/ 2458387 w 8349521"/>
                <a:gd name="connsiteY27" fmla="*/ 499672 h 4432092"/>
                <a:gd name="connsiteX28" fmla="*/ 2537397 w 8349521"/>
                <a:gd name="connsiteY28" fmla="*/ 686698 h 4432092"/>
                <a:gd name="connsiteX29" fmla="*/ 2617110 w 8349521"/>
                <a:gd name="connsiteY29" fmla="*/ 795649 h 4432092"/>
                <a:gd name="connsiteX30" fmla="*/ 2664463 w 8349521"/>
                <a:gd name="connsiteY30" fmla="*/ 821805 h 4432092"/>
                <a:gd name="connsiteX31" fmla="*/ 2743200 w 8349521"/>
                <a:gd name="connsiteY31" fmla="*/ 839449 h 4432092"/>
                <a:gd name="connsiteX32" fmla="*/ 2788170 w 8349521"/>
                <a:gd name="connsiteY32" fmla="*/ 884420 h 4432092"/>
                <a:gd name="connsiteX33" fmla="*/ 2863121 w 8349521"/>
                <a:gd name="connsiteY33" fmla="*/ 929390 h 4432092"/>
                <a:gd name="connsiteX34" fmla="*/ 2943069 w 8349521"/>
                <a:gd name="connsiteY34" fmla="*/ 1019331 h 4432092"/>
                <a:gd name="connsiteX35" fmla="*/ 2973049 w 8349521"/>
                <a:gd name="connsiteY35" fmla="*/ 1084288 h 4432092"/>
                <a:gd name="connsiteX36" fmla="*/ 3127947 w 8349521"/>
                <a:gd name="connsiteY36" fmla="*/ 1124262 h 4432092"/>
                <a:gd name="connsiteX37" fmla="*/ 3207895 w 8349521"/>
                <a:gd name="connsiteY37" fmla="*/ 1124262 h 4432092"/>
                <a:gd name="connsiteX38" fmla="*/ 3232878 w 8349521"/>
                <a:gd name="connsiteY38" fmla="*/ 1169233 h 4432092"/>
                <a:gd name="connsiteX39" fmla="*/ 3262859 w 8349521"/>
                <a:gd name="connsiteY39" fmla="*/ 1219200 h 4432092"/>
                <a:gd name="connsiteX40" fmla="*/ 3362793 w 8349521"/>
                <a:gd name="connsiteY40" fmla="*/ 1169233 h 4432092"/>
                <a:gd name="connsiteX41" fmla="*/ 3397770 w 8349521"/>
                <a:gd name="connsiteY41" fmla="*/ 1144249 h 4432092"/>
                <a:gd name="connsiteX42" fmla="*/ 3452734 w 8349521"/>
                <a:gd name="connsiteY42" fmla="*/ 1139252 h 4432092"/>
                <a:gd name="connsiteX43" fmla="*/ 3532682 w 8349521"/>
                <a:gd name="connsiteY43" fmla="*/ 1034321 h 4432092"/>
                <a:gd name="connsiteX44" fmla="*/ 3627619 w 8349521"/>
                <a:gd name="connsiteY44" fmla="*/ 944380 h 4432092"/>
                <a:gd name="connsiteX45" fmla="*/ 3687580 w 8349521"/>
                <a:gd name="connsiteY45" fmla="*/ 874426 h 4432092"/>
                <a:gd name="connsiteX46" fmla="*/ 3707567 w 8349521"/>
                <a:gd name="connsiteY46" fmla="*/ 819462 h 4432092"/>
                <a:gd name="connsiteX47" fmla="*/ 3792511 w 8349521"/>
                <a:gd name="connsiteY47" fmla="*/ 764498 h 4432092"/>
                <a:gd name="connsiteX48" fmla="*/ 3817495 w 8349521"/>
                <a:gd name="connsiteY48" fmla="*/ 669561 h 4432092"/>
                <a:gd name="connsiteX49" fmla="*/ 3832485 w 8349521"/>
                <a:gd name="connsiteY49" fmla="*/ 559633 h 4432092"/>
                <a:gd name="connsiteX50" fmla="*/ 3887449 w 8349521"/>
                <a:gd name="connsiteY50" fmla="*/ 469692 h 4432092"/>
                <a:gd name="connsiteX51" fmla="*/ 3937416 w 8349521"/>
                <a:gd name="connsiteY51" fmla="*/ 424721 h 4432092"/>
                <a:gd name="connsiteX52" fmla="*/ 3992380 w 8349521"/>
                <a:gd name="connsiteY52" fmla="*/ 304800 h 4432092"/>
                <a:gd name="connsiteX53" fmla="*/ 4017364 w 8349521"/>
                <a:gd name="connsiteY53" fmla="*/ 179882 h 4432092"/>
                <a:gd name="connsiteX54" fmla="*/ 4032354 w 8349521"/>
                <a:gd name="connsiteY54" fmla="*/ 114924 h 4432092"/>
                <a:gd name="connsiteX55" fmla="*/ 4052341 w 8349521"/>
                <a:gd name="connsiteY55" fmla="*/ 69954 h 4432092"/>
                <a:gd name="connsiteX56" fmla="*/ 4107305 w 8349521"/>
                <a:gd name="connsiteY56" fmla="*/ 69954 h 4432092"/>
                <a:gd name="connsiteX57" fmla="*/ 4152275 w 8349521"/>
                <a:gd name="connsiteY57" fmla="*/ 59961 h 4432092"/>
                <a:gd name="connsiteX58" fmla="*/ 4232223 w 8349521"/>
                <a:gd name="connsiteY58" fmla="*/ 4997 h 4432092"/>
                <a:gd name="connsiteX59" fmla="*/ 4277193 w 8349521"/>
                <a:gd name="connsiteY59" fmla="*/ 24983 h 4432092"/>
                <a:gd name="connsiteX60" fmla="*/ 4332157 w 8349521"/>
                <a:gd name="connsiteY60" fmla="*/ 9993 h 4432092"/>
                <a:gd name="connsiteX61" fmla="*/ 4377128 w 8349521"/>
                <a:gd name="connsiteY61" fmla="*/ 0 h 4432092"/>
                <a:gd name="connsiteX62" fmla="*/ 4467069 w 8349521"/>
                <a:gd name="connsiteY62" fmla="*/ 29980 h 4432092"/>
                <a:gd name="connsiteX63" fmla="*/ 4527029 w 8349521"/>
                <a:gd name="connsiteY63" fmla="*/ 134911 h 4432092"/>
                <a:gd name="connsiteX64" fmla="*/ 4601980 w 8349521"/>
                <a:gd name="connsiteY64" fmla="*/ 364761 h 4432092"/>
                <a:gd name="connsiteX65" fmla="*/ 4726898 w 8349521"/>
                <a:gd name="connsiteY65" fmla="*/ 599606 h 4432092"/>
                <a:gd name="connsiteX66" fmla="*/ 4996721 w 8349521"/>
                <a:gd name="connsiteY66" fmla="*/ 984354 h 4432092"/>
                <a:gd name="connsiteX67" fmla="*/ 5326505 w 8349521"/>
                <a:gd name="connsiteY67" fmla="*/ 1339121 h 4432092"/>
                <a:gd name="connsiteX68" fmla="*/ 5766216 w 8349521"/>
                <a:gd name="connsiteY68" fmla="*/ 1703882 h 4432092"/>
                <a:gd name="connsiteX69" fmla="*/ 6172993 w 8349521"/>
                <a:gd name="connsiteY69" fmla="*/ 2011419 h 4432092"/>
                <a:gd name="connsiteX70" fmla="*/ 6535711 w 8349521"/>
                <a:gd name="connsiteY70" fmla="*/ 2243528 h 4432092"/>
                <a:gd name="connsiteX71" fmla="*/ 7130321 w 8349521"/>
                <a:gd name="connsiteY71" fmla="*/ 2463383 h 4432092"/>
                <a:gd name="connsiteX72" fmla="*/ 7570032 w 8349521"/>
                <a:gd name="connsiteY72" fmla="*/ 2458387 h 4432092"/>
                <a:gd name="connsiteX73" fmla="*/ 7869836 w 8349521"/>
                <a:gd name="connsiteY73" fmla="*/ 2323475 h 4432092"/>
                <a:gd name="connsiteX74" fmla="*/ 8104682 w 8349521"/>
                <a:gd name="connsiteY74" fmla="*/ 2133600 h 4432092"/>
                <a:gd name="connsiteX75" fmla="*/ 8214610 w 8349521"/>
                <a:gd name="connsiteY75" fmla="*/ 1973705 h 4432092"/>
                <a:gd name="connsiteX76" fmla="*/ 8349521 w 8349521"/>
                <a:gd name="connsiteY76" fmla="*/ 1778833 h 4432092"/>
                <a:gd name="connsiteX0" fmla="*/ 8349521 w 8349521"/>
                <a:gd name="connsiteY0" fmla="*/ 1779547 h 4432806"/>
                <a:gd name="connsiteX1" fmla="*/ 8349521 w 8349521"/>
                <a:gd name="connsiteY1" fmla="*/ 4422812 h 4432806"/>
                <a:gd name="connsiteX2" fmla="*/ 0 w 8349521"/>
                <a:gd name="connsiteY2" fmla="*/ 4432806 h 4432806"/>
                <a:gd name="connsiteX3" fmla="*/ 9993 w 8349521"/>
                <a:gd name="connsiteY3" fmla="*/ 1070012 h 4432806"/>
                <a:gd name="connsiteX4" fmla="*/ 149901 w 8349521"/>
                <a:gd name="connsiteY4" fmla="*/ 1080006 h 4432806"/>
                <a:gd name="connsiteX5" fmla="*/ 434714 w 8349521"/>
                <a:gd name="connsiteY5" fmla="*/ 1050025 h 4432806"/>
                <a:gd name="connsiteX6" fmla="*/ 599606 w 8349521"/>
                <a:gd name="connsiteY6" fmla="*/ 1055022 h 4432806"/>
                <a:gd name="connsiteX7" fmla="*/ 754505 w 8349521"/>
                <a:gd name="connsiteY7" fmla="*/ 1015048 h 4432806"/>
                <a:gd name="connsiteX8" fmla="*/ 959370 w 8349521"/>
                <a:gd name="connsiteY8" fmla="*/ 1040032 h 4432806"/>
                <a:gd name="connsiteX9" fmla="*/ 1114269 w 8349521"/>
                <a:gd name="connsiteY9" fmla="*/ 1015049 h 4432806"/>
                <a:gd name="connsiteX10" fmla="*/ 1259173 w 8349521"/>
                <a:gd name="connsiteY10" fmla="*/ 1010052 h 4432806"/>
                <a:gd name="connsiteX11" fmla="*/ 1389088 w 8349521"/>
                <a:gd name="connsiteY11" fmla="*/ 965081 h 4432806"/>
                <a:gd name="connsiteX12" fmla="*/ 1454046 w 8349521"/>
                <a:gd name="connsiteY12" fmla="*/ 835166 h 4432806"/>
                <a:gd name="connsiteX13" fmla="*/ 1479029 w 8349521"/>
                <a:gd name="connsiteY13" fmla="*/ 680268 h 4432806"/>
                <a:gd name="connsiteX14" fmla="*/ 1514006 w 8349521"/>
                <a:gd name="connsiteY14" fmla="*/ 545357 h 4432806"/>
                <a:gd name="connsiteX15" fmla="*/ 1548983 w 8349521"/>
                <a:gd name="connsiteY15" fmla="*/ 370471 h 4432806"/>
                <a:gd name="connsiteX16" fmla="*/ 1598951 w 8349521"/>
                <a:gd name="connsiteY16" fmla="*/ 280530 h 4432806"/>
                <a:gd name="connsiteX17" fmla="*/ 1638924 w 8349521"/>
                <a:gd name="connsiteY17" fmla="*/ 235560 h 4432806"/>
                <a:gd name="connsiteX18" fmla="*/ 1713875 w 8349521"/>
                <a:gd name="connsiteY18" fmla="*/ 290524 h 4432806"/>
                <a:gd name="connsiteX19" fmla="*/ 1758846 w 8349521"/>
                <a:gd name="connsiteY19" fmla="*/ 315507 h 4432806"/>
                <a:gd name="connsiteX20" fmla="*/ 1813810 w 8349521"/>
                <a:gd name="connsiteY20" fmla="*/ 255547 h 4432806"/>
                <a:gd name="connsiteX21" fmla="*/ 1868773 w 8349521"/>
                <a:gd name="connsiteY21" fmla="*/ 190589 h 4432806"/>
                <a:gd name="connsiteX22" fmla="*/ 1933731 w 8349521"/>
                <a:gd name="connsiteY22" fmla="*/ 105645 h 4432806"/>
                <a:gd name="connsiteX23" fmla="*/ 2108616 w 8349521"/>
                <a:gd name="connsiteY23" fmla="*/ 30694 h 4432806"/>
                <a:gd name="connsiteX24" fmla="*/ 2258518 w 8349521"/>
                <a:gd name="connsiteY24" fmla="*/ 10707 h 4432806"/>
                <a:gd name="connsiteX25" fmla="*/ 2348459 w 8349521"/>
                <a:gd name="connsiteY25" fmla="*/ 215573 h 4432806"/>
                <a:gd name="connsiteX26" fmla="*/ 2398426 w 8349521"/>
                <a:gd name="connsiteY26" fmla="*/ 365475 h 4432806"/>
                <a:gd name="connsiteX27" fmla="*/ 2458387 w 8349521"/>
                <a:gd name="connsiteY27" fmla="*/ 500386 h 4432806"/>
                <a:gd name="connsiteX28" fmla="*/ 2537397 w 8349521"/>
                <a:gd name="connsiteY28" fmla="*/ 687412 h 4432806"/>
                <a:gd name="connsiteX29" fmla="*/ 2617110 w 8349521"/>
                <a:gd name="connsiteY29" fmla="*/ 796363 h 4432806"/>
                <a:gd name="connsiteX30" fmla="*/ 2664463 w 8349521"/>
                <a:gd name="connsiteY30" fmla="*/ 822519 h 4432806"/>
                <a:gd name="connsiteX31" fmla="*/ 2743200 w 8349521"/>
                <a:gd name="connsiteY31" fmla="*/ 840163 h 4432806"/>
                <a:gd name="connsiteX32" fmla="*/ 2788170 w 8349521"/>
                <a:gd name="connsiteY32" fmla="*/ 885134 h 4432806"/>
                <a:gd name="connsiteX33" fmla="*/ 2863121 w 8349521"/>
                <a:gd name="connsiteY33" fmla="*/ 930104 h 4432806"/>
                <a:gd name="connsiteX34" fmla="*/ 2943069 w 8349521"/>
                <a:gd name="connsiteY34" fmla="*/ 1020045 h 4432806"/>
                <a:gd name="connsiteX35" fmla="*/ 2973049 w 8349521"/>
                <a:gd name="connsiteY35" fmla="*/ 1085002 h 4432806"/>
                <a:gd name="connsiteX36" fmla="*/ 3127947 w 8349521"/>
                <a:gd name="connsiteY36" fmla="*/ 1124976 h 4432806"/>
                <a:gd name="connsiteX37" fmla="*/ 3207895 w 8349521"/>
                <a:gd name="connsiteY37" fmla="*/ 1124976 h 4432806"/>
                <a:gd name="connsiteX38" fmla="*/ 3232878 w 8349521"/>
                <a:gd name="connsiteY38" fmla="*/ 1169947 h 4432806"/>
                <a:gd name="connsiteX39" fmla="*/ 3262859 w 8349521"/>
                <a:gd name="connsiteY39" fmla="*/ 1219914 h 4432806"/>
                <a:gd name="connsiteX40" fmla="*/ 3362793 w 8349521"/>
                <a:gd name="connsiteY40" fmla="*/ 1169947 h 4432806"/>
                <a:gd name="connsiteX41" fmla="*/ 3397770 w 8349521"/>
                <a:gd name="connsiteY41" fmla="*/ 1144963 h 4432806"/>
                <a:gd name="connsiteX42" fmla="*/ 3452734 w 8349521"/>
                <a:gd name="connsiteY42" fmla="*/ 1139966 h 4432806"/>
                <a:gd name="connsiteX43" fmla="*/ 3532682 w 8349521"/>
                <a:gd name="connsiteY43" fmla="*/ 1035035 h 4432806"/>
                <a:gd name="connsiteX44" fmla="*/ 3627619 w 8349521"/>
                <a:gd name="connsiteY44" fmla="*/ 945094 h 4432806"/>
                <a:gd name="connsiteX45" fmla="*/ 3687580 w 8349521"/>
                <a:gd name="connsiteY45" fmla="*/ 875140 h 4432806"/>
                <a:gd name="connsiteX46" fmla="*/ 3707567 w 8349521"/>
                <a:gd name="connsiteY46" fmla="*/ 820176 h 4432806"/>
                <a:gd name="connsiteX47" fmla="*/ 3792511 w 8349521"/>
                <a:gd name="connsiteY47" fmla="*/ 765212 h 4432806"/>
                <a:gd name="connsiteX48" fmla="*/ 3817495 w 8349521"/>
                <a:gd name="connsiteY48" fmla="*/ 670275 h 4432806"/>
                <a:gd name="connsiteX49" fmla="*/ 3832485 w 8349521"/>
                <a:gd name="connsiteY49" fmla="*/ 560347 h 4432806"/>
                <a:gd name="connsiteX50" fmla="*/ 3887449 w 8349521"/>
                <a:gd name="connsiteY50" fmla="*/ 470406 h 4432806"/>
                <a:gd name="connsiteX51" fmla="*/ 3937416 w 8349521"/>
                <a:gd name="connsiteY51" fmla="*/ 425435 h 4432806"/>
                <a:gd name="connsiteX52" fmla="*/ 3992380 w 8349521"/>
                <a:gd name="connsiteY52" fmla="*/ 305514 h 4432806"/>
                <a:gd name="connsiteX53" fmla="*/ 4017364 w 8349521"/>
                <a:gd name="connsiteY53" fmla="*/ 180596 h 4432806"/>
                <a:gd name="connsiteX54" fmla="*/ 4032354 w 8349521"/>
                <a:gd name="connsiteY54" fmla="*/ 115638 h 4432806"/>
                <a:gd name="connsiteX55" fmla="*/ 4052341 w 8349521"/>
                <a:gd name="connsiteY55" fmla="*/ 70668 h 4432806"/>
                <a:gd name="connsiteX56" fmla="*/ 4107305 w 8349521"/>
                <a:gd name="connsiteY56" fmla="*/ 70668 h 4432806"/>
                <a:gd name="connsiteX57" fmla="*/ 4152275 w 8349521"/>
                <a:gd name="connsiteY57" fmla="*/ 60675 h 4432806"/>
                <a:gd name="connsiteX58" fmla="*/ 4232223 w 8349521"/>
                <a:gd name="connsiteY58" fmla="*/ 5711 h 4432806"/>
                <a:gd name="connsiteX59" fmla="*/ 4277193 w 8349521"/>
                <a:gd name="connsiteY59" fmla="*/ 25697 h 4432806"/>
                <a:gd name="connsiteX60" fmla="*/ 4332157 w 8349521"/>
                <a:gd name="connsiteY60" fmla="*/ 10707 h 4432806"/>
                <a:gd name="connsiteX61" fmla="*/ 4377128 w 8349521"/>
                <a:gd name="connsiteY61" fmla="*/ 714 h 4432806"/>
                <a:gd name="connsiteX62" fmla="*/ 4467069 w 8349521"/>
                <a:gd name="connsiteY62" fmla="*/ 30694 h 4432806"/>
                <a:gd name="connsiteX63" fmla="*/ 4527029 w 8349521"/>
                <a:gd name="connsiteY63" fmla="*/ 135625 h 4432806"/>
                <a:gd name="connsiteX64" fmla="*/ 4601980 w 8349521"/>
                <a:gd name="connsiteY64" fmla="*/ 365475 h 4432806"/>
                <a:gd name="connsiteX65" fmla="*/ 4726898 w 8349521"/>
                <a:gd name="connsiteY65" fmla="*/ 600320 h 4432806"/>
                <a:gd name="connsiteX66" fmla="*/ 4996721 w 8349521"/>
                <a:gd name="connsiteY66" fmla="*/ 985068 h 4432806"/>
                <a:gd name="connsiteX67" fmla="*/ 5326505 w 8349521"/>
                <a:gd name="connsiteY67" fmla="*/ 1339835 h 4432806"/>
                <a:gd name="connsiteX68" fmla="*/ 5766216 w 8349521"/>
                <a:gd name="connsiteY68" fmla="*/ 1704596 h 4432806"/>
                <a:gd name="connsiteX69" fmla="*/ 6172993 w 8349521"/>
                <a:gd name="connsiteY69" fmla="*/ 2012133 h 4432806"/>
                <a:gd name="connsiteX70" fmla="*/ 6535711 w 8349521"/>
                <a:gd name="connsiteY70" fmla="*/ 2244242 h 4432806"/>
                <a:gd name="connsiteX71" fmla="*/ 7130321 w 8349521"/>
                <a:gd name="connsiteY71" fmla="*/ 2464097 h 4432806"/>
                <a:gd name="connsiteX72" fmla="*/ 7570032 w 8349521"/>
                <a:gd name="connsiteY72" fmla="*/ 2459101 h 4432806"/>
                <a:gd name="connsiteX73" fmla="*/ 7869836 w 8349521"/>
                <a:gd name="connsiteY73" fmla="*/ 2324189 h 4432806"/>
                <a:gd name="connsiteX74" fmla="*/ 8104682 w 8349521"/>
                <a:gd name="connsiteY74" fmla="*/ 2134314 h 4432806"/>
                <a:gd name="connsiteX75" fmla="*/ 8214610 w 8349521"/>
                <a:gd name="connsiteY75" fmla="*/ 1974419 h 4432806"/>
                <a:gd name="connsiteX76" fmla="*/ 8349521 w 8349521"/>
                <a:gd name="connsiteY76" fmla="*/ 1779547 h 4432806"/>
                <a:gd name="connsiteX0" fmla="*/ 8349521 w 8349521"/>
                <a:gd name="connsiteY0" fmla="*/ 1779547 h 4432806"/>
                <a:gd name="connsiteX1" fmla="*/ 8349521 w 8349521"/>
                <a:gd name="connsiteY1" fmla="*/ 4422812 h 4432806"/>
                <a:gd name="connsiteX2" fmla="*/ 0 w 8349521"/>
                <a:gd name="connsiteY2" fmla="*/ 4432806 h 4432806"/>
                <a:gd name="connsiteX3" fmla="*/ 9993 w 8349521"/>
                <a:gd name="connsiteY3" fmla="*/ 1070012 h 4432806"/>
                <a:gd name="connsiteX4" fmla="*/ 149901 w 8349521"/>
                <a:gd name="connsiteY4" fmla="*/ 1080006 h 4432806"/>
                <a:gd name="connsiteX5" fmla="*/ 434714 w 8349521"/>
                <a:gd name="connsiteY5" fmla="*/ 1050025 h 4432806"/>
                <a:gd name="connsiteX6" fmla="*/ 599606 w 8349521"/>
                <a:gd name="connsiteY6" fmla="*/ 1055022 h 4432806"/>
                <a:gd name="connsiteX7" fmla="*/ 754505 w 8349521"/>
                <a:gd name="connsiteY7" fmla="*/ 1015048 h 4432806"/>
                <a:gd name="connsiteX8" fmla="*/ 959370 w 8349521"/>
                <a:gd name="connsiteY8" fmla="*/ 1040032 h 4432806"/>
                <a:gd name="connsiteX9" fmla="*/ 1114269 w 8349521"/>
                <a:gd name="connsiteY9" fmla="*/ 1015049 h 4432806"/>
                <a:gd name="connsiteX10" fmla="*/ 1259173 w 8349521"/>
                <a:gd name="connsiteY10" fmla="*/ 1010052 h 4432806"/>
                <a:gd name="connsiteX11" fmla="*/ 1389088 w 8349521"/>
                <a:gd name="connsiteY11" fmla="*/ 965081 h 4432806"/>
                <a:gd name="connsiteX12" fmla="*/ 1454046 w 8349521"/>
                <a:gd name="connsiteY12" fmla="*/ 835166 h 4432806"/>
                <a:gd name="connsiteX13" fmla="*/ 1479029 w 8349521"/>
                <a:gd name="connsiteY13" fmla="*/ 680268 h 4432806"/>
                <a:gd name="connsiteX14" fmla="*/ 1514006 w 8349521"/>
                <a:gd name="connsiteY14" fmla="*/ 545357 h 4432806"/>
                <a:gd name="connsiteX15" fmla="*/ 1548983 w 8349521"/>
                <a:gd name="connsiteY15" fmla="*/ 370471 h 4432806"/>
                <a:gd name="connsiteX16" fmla="*/ 1598951 w 8349521"/>
                <a:gd name="connsiteY16" fmla="*/ 280530 h 4432806"/>
                <a:gd name="connsiteX17" fmla="*/ 1638924 w 8349521"/>
                <a:gd name="connsiteY17" fmla="*/ 235560 h 4432806"/>
                <a:gd name="connsiteX18" fmla="*/ 1713875 w 8349521"/>
                <a:gd name="connsiteY18" fmla="*/ 290524 h 4432806"/>
                <a:gd name="connsiteX19" fmla="*/ 1758846 w 8349521"/>
                <a:gd name="connsiteY19" fmla="*/ 315507 h 4432806"/>
                <a:gd name="connsiteX20" fmla="*/ 1813810 w 8349521"/>
                <a:gd name="connsiteY20" fmla="*/ 255547 h 4432806"/>
                <a:gd name="connsiteX21" fmla="*/ 1868773 w 8349521"/>
                <a:gd name="connsiteY21" fmla="*/ 190589 h 4432806"/>
                <a:gd name="connsiteX22" fmla="*/ 1933731 w 8349521"/>
                <a:gd name="connsiteY22" fmla="*/ 105645 h 4432806"/>
                <a:gd name="connsiteX23" fmla="*/ 2108616 w 8349521"/>
                <a:gd name="connsiteY23" fmla="*/ 30694 h 4432806"/>
                <a:gd name="connsiteX24" fmla="*/ 2258518 w 8349521"/>
                <a:gd name="connsiteY24" fmla="*/ 10707 h 4432806"/>
                <a:gd name="connsiteX25" fmla="*/ 2348459 w 8349521"/>
                <a:gd name="connsiteY25" fmla="*/ 215573 h 4432806"/>
                <a:gd name="connsiteX26" fmla="*/ 2398426 w 8349521"/>
                <a:gd name="connsiteY26" fmla="*/ 365475 h 4432806"/>
                <a:gd name="connsiteX27" fmla="*/ 2458387 w 8349521"/>
                <a:gd name="connsiteY27" fmla="*/ 500386 h 4432806"/>
                <a:gd name="connsiteX28" fmla="*/ 2537397 w 8349521"/>
                <a:gd name="connsiteY28" fmla="*/ 687412 h 4432806"/>
                <a:gd name="connsiteX29" fmla="*/ 2617110 w 8349521"/>
                <a:gd name="connsiteY29" fmla="*/ 796363 h 4432806"/>
                <a:gd name="connsiteX30" fmla="*/ 2664463 w 8349521"/>
                <a:gd name="connsiteY30" fmla="*/ 822519 h 4432806"/>
                <a:gd name="connsiteX31" fmla="*/ 2743200 w 8349521"/>
                <a:gd name="connsiteY31" fmla="*/ 840163 h 4432806"/>
                <a:gd name="connsiteX32" fmla="*/ 2788170 w 8349521"/>
                <a:gd name="connsiteY32" fmla="*/ 885134 h 4432806"/>
                <a:gd name="connsiteX33" fmla="*/ 2863121 w 8349521"/>
                <a:gd name="connsiteY33" fmla="*/ 930104 h 4432806"/>
                <a:gd name="connsiteX34" fmla="*/ 2943069 w 8349521"/>
                <a:gd name="connsiteY34" fmla="*/ 1020045 h 4432806"/>
                <a:gd name="connsiteX35" fmla="*/ 2973049 w 8349521"/>
                <a:gd name="connsiteY35" fmla="*/ 1085002 h 4432806"/>
                <a:gd name="connsiteX36" fmla="*/ 3127947 w 8349521"/>
                <a:gd name="connsiteY36" fmla="*/ 1124976 h 4432806"/>
                <a:gd name="connsiteX37" fmla="*/ 3207895 w 8349521"/>
                <a:gd name="connsiteY37" fmla="*/ 1124976 h 4432806"/>
                <a:gd name="connsiteX38" fmla="*/ 3232878 w 8349521"/>
                <a:gd name="connsiteY38" fmla="*/ 1169947 h 4432806"/>
                <a:gd name="connsiteX39" fmla="*/ 3262859 w 8349521"/>
                <a:gd name="connsiteY39" fmla="*/ 1219914 h 4432806"/>
                <a:gd name="connsiteX40" fmla="*/ 3362793 w 8349521"/>
                <a:gd name="connsiteY40" fmla="*/ 1169947 h 4432806"/>
                <a:gd name="connsiteX41" fmla="*/ 3397770 w 8349521"/>
                <a:gd name="connsiteY41" fmla="*/ 1144963 h 4432806"/>
                <a:gd name="connsiteX42" fmla="*/ 3452734 w 8349521"/>
                <a:gd name="connsiteY42" fmla="*/ 1139966 h 4432806"/>
                <a:gd name="connsiteX43" fmla="*/ 3532682 w 8349521"/>
                <a:gd name="connsiteY43" fmla="*/ 1035035 h 4432806"/>
                <a:gd name="connsiteX44" fmla="*/ 3627619 w 8349521"/>
                <a:gd name="connsiteY44" fmla="*/ 945094 h 4432806"/>
                <a:gd name="connsiteX45" fmla="*/ 3687580 w 8349521"/>
                <a:gd name="connsiteY45" fmla="*/ 875140 h 4432806"/>
                <a:gd name="connsiteX46" fmla="*/ 3707567 w 8349521"/>
                <a:gd name="connsiteY46" fmla="*/ 820176 h 4432806"/>
                <a:gd name="connsiteX47" fmla="*/ 3792511 w 8349521"/>
                <a:gd name="connsiteY47" fmla="*/ 765212 h 4432806"/>
                <a:gd name="connsiteX48" fmla="*/ 3817495 w 8349521"/>
                <a:gd name="connsiteY48" fmla="*/ 670275 h 4432806"/>
                <a:gd name="connsiteX49" fmla="*/ 3832485 w 8349521"/>
                <a:gd name="connsiteY49" fmla="*/ 560347 h 4432806"/>
                <a:gd name="connsiteX50" fmla="*/ 3887449 w 8349521"/>
                <a:gd name="connsiteY50" fmla="*/ 470406 h 4432806"/>
                <a:gd name="connsiteX51" fmla="*/ 3937416 w 8349521"/>
                <a:gd name="connsiteY51" fmla="*/ 425435 h 4432806"/>
                <a:gd name="connsiteX52" fmla="*/ 3992380 w 8349521"/>
                <a:gd name="connsiteY52" fmla="*/ 305514 h 4432806"/>
                <a:gd name="connsiteX53" fmla="*/ 4017364 w 8349521"/>
                <a:gd name="connsiteY53" fmla="*/ 180596 h 4432806"/>
                <a:gd name="connsiteX54" fmla="*/ 4032354 w 8349521"/>
                <a:gd name="connsiteY54" fmla="*/ 115638 h 4432806"/>
                <a:gd name="connsiteX55" fmla="*/ 4052341 w 8349521"/>
                <a:gd name="connsiteY55" fmla="*/ 70668 h 4432806"/>
                <a:gd name="connsiteX56" fmla="*/ 4107305 w 8349521"/>
                <a:gd name="connsiteY56" fmla="*/ 70668 h 4432806"/>
                <a:gd name="connsiteX57" fmla="*/ 4152275 w 8349521"/>
                <a:gd name="connsiteY57" fmla="*/ 60675 h 4432806"/>
                <a:gd name="connsiteX58" fmla="*/ 4232223 w 8349521"/>
                <a:gd name="connsiteY58" fmla="*/ 5711 h 4432806"/>
                <a:gd name="connsiteX59" fmla="*/ 4277193 w 8349521"/>
                <a:gd name="connsiteY59" fmla="*/ 25697 h 4432806"/>
                <a:gd name="connsiteX60" fmla="*/ 4332157 w 8349521"/>
                <a:gd name="connsiteY60" fmla="*/ 10707 h 4432806"/>
                <a:gd name="connsiteX61" fmla="*/ 4377128 w 8349521"/>
                <a:gd name="connsiteY61" fmla="*/ 714 h 4432806"/>
                <a:gd name="connsiteX62" fmla="*/ 4467069 w 8349521"/>
                <a:gd name="connsiteY62" fmla="*/ 30694 h 4432806"/>
                <a:gd name="connsiteX63" fmla="*/ 4527029 w 8349521"/>
                <a:gd name="connsiteY63" fmla="*/ 135625 h 4432806"/>
                <a:gd name="connsiteX64" fmla="*/ 4601980 w 8349521"/>
                <a:gd name="connsiteY64" fmla="*/ 365475 h 4432806"/>
                <a:gd name="connsiteX65" fmla="*/ 4726898 w 8349521"/>
                <a:gd name="connsiteY65" fmla="*/ 600320 h 4432806"/>
                <a:gd name="connsiteX66" fmla="*/ 4996721 w 8349521"/>
                <a:gd name="connsiteY66" fmla="*/ 985068 h 4432806"/>
                <a:gd name="connsiteX67" fmla="*/ 5326505 w 8349521"/>
                <a:gd name="connsiteY67" fmla="*/ 1339835 h 4432806"/>
                <a:gd name="connsiteX68" fmla="*/ 5766216 w 8349521"/>
                <a:gd name="connsiteY68" fmla="*/ 1704596 h 4432806"/>
                <a:gd name="connsiteX69" fmla="*/ 6172993 w 8349521"/>
                <a:gd name="connsiteY69" fmla="*/ 2012133 h 4432806"/>
                <a:gd name="connsiteX70" fmla="*/ 6535711 w 8349521"/>
                <a:gd name="connsiteY70" fmla="*/ 2244242 h 4432806"/>
                <a:gd name="connsiteX71" fmla="*/ 7130321 w 8349521"/>
                <a:gd name="connsiteY71" fmla="*/ 2464097 h 4432806"/>
                <a:gd name="connsiteX72" fmla="*/ 7570032 w 8349521"/>
                <a:gd name="connsiteY72" fmla="*/ 2459101 h 4432806"/>
                <a:gd name="connsiteX73" fmla="*/ 7869836 w 8349521"/>
                <a:gd name="connsiteY73" fmla="*/ 2324189 h 4432806"/>
                <a:gd name="connsiteX74" fmla="*/ 8104682 w 8349521"/>
                <a:gd name="connsiteY74" fmla="*/ 2134314 h 4432806"/>
                <a:gd name="connsiteX75" fmla="*/ 8214610 w 8349521"/>
                <a:gd name="connsiteY75" fmla="*/ 1974419 h 4432806"/>
                <a:gd name="connsiteX76" fmla="*/ 8349521 w 8349521"/>
                <a:gd name="connsiteY76" fmla="*/ 1779547 h 4432806"/>
                <a:gd name="connsiteX0" fmla="*/ 8349521 w 8349521"/>
                <a:gd name="connsiteY0" fmla="*/ 1779547 h 4432806"/>
                <a:gd name="connsiteX1" fmla="*/ 8349521 w 8349521"/>
                <a:gd name="connsiteY1" fmla="*/ 4422812 h 4432806"/>
                <a:gd name="connsiteX2" fmla="*/ 0 w 8349521"/>
                <a:gd name="connsiteY2" fmla="*/ 4432806 h 4432806"/>
                <a:gd name="connsiteX3" fmla="*/ 9993 w 8349521"/>
                <a:gd name="connsiteY3" fmla="*/ 1070012 h 4432806"/>
                <a:gd name="connsiteX4" fmla="*/ 149901 w 8349521"/>
                <a:gd name="connsiteY4" fmla="*/ 1080006 h 4432806"/>
                <a:gd name="connsiteX5" fmla="*/ 434714 w 8349521"/>
                <a:gd name="connsiteY5" fmla="*/ 1050025 h 4432806"/>
                <a:gd name="connsiteX6" fmla="*/ 599606 w 8349521"/>
                <a:gd name="connsiteY6" fmla="*/ 1055022 h 4432806"/>
                <a:gd name="connsiteX7" fmla="*/ 754505 w 8349521"/>
                <a:gd name="connsiteY7" fmla="*/ 1015048 h 4432806"/>
                <a:gd name="connsiteX8" fmla="*/ 959370 w 8349521"/>
                <a:gd name="connsiteY8" fmla="*/ 1040032 h 4432806"/>
                <a:gd name="connsiteX9" fmla="*/ 1114269 w 8349521"/>
                <a:gd name="connsiteY9" fmla="*/ 1015049 h 4432806"/>
                <a:gd name="connsiteX10" fmla="*/ 1259173 w 8349521"/>
                <a:gd name="connsiteY10" fmla="*/ 1010052 h 4432806"/>
                <a:gd name="connsiteX11" fmla="*/ 1389088 w 8349521"/>
                <a:gd name="connsiteY11" fmla="*/ 965081 h 4432806"/>
                <a:gd name="connsiteX12" fmla="*/ 1454046 w 8349521"/>
                <a:gd name="connsiteY12" fmla="*/ 835166 h 4432806"/>
                <a:gd name="connsiteX13" fmla="*/ 1479029 w 8349521"/>
                <a:gd name="connsiteY13" fmla="*/ 680268 h 4432806"/>
                <a:gd name="connsiteX14" fmla="*/ 1514006 w 8349521"/>
                <a:gd name="connsiteY14" fmla="*/ 545357 h 4432806"/>
                <a:gd name="connsiteX15" fmla="*/ 1548983 w 8349521"/>
                <a:gd name="connsiteY15" fmla="*/ 370471 h 4432806"/>
                <a:gd name="connsiteX16" fmla="*/ 1598951 w 8349521"/>
                <a:gd name="connsiteY16" fmla="*/ 280530 h 4432806"/>
                <a:gd name="connsiteX17" fmla="*/ 1638924 w 8349521"/>
                <a:gd name="connsiteY17" fmla="*/ 235560 h 4432806"/>
                <a:gd name="connsiteX18" fmla="*/ 1713875 w 8349521"/>
                <a:gd name="connsiteY18" fmla="*/ 290524 h 4432806"/>
                <a:gd name="connsiteX19" fmla="*/ 1758846 w 8349521"/>
                <a:gd name="connsiteY19" fmla="*/ 315507 h 4432806"/>
                <a:gd name="connsiteX20" fmla="*/ 1813810 w 8349521"/>
                <a:gd name="connsiteY20" fmla="*/ 255547 h 4432806"/>
                <a:gd name="connsiteX21" fmla="*/ 1868773 w 8349521"/>
                <a:gd name="connsiteY21" fmla="*/ 190589 h 4432806"/>
                <a:gd name="connsiteX22" fmla="*/ 1933731 w 8349521"/>
                <a:gd name="connsiteY22" fmla="*/ 105645 h 4432806"/>
                <a:gd name="connsiteX23" fmla="*/ 2108616 w 8349521"/>
                <a:gd name="connsiteY23" fmla="*/ 30694 h 4432806"/>
                <a:gd name="connsiteX24" fmla="*/ 2258518 w 8349521"/>
                <a:gd name="connsiteY24" fmla="*/ 10707 h 4432806"/>
                <a:gd name="connsiteX25" fmla="*/ 2348459 w 8349521"/>
                <a:gd name="connsiteY25" fmla="*/ 215573 h 4432806"/>
                <a:gd name="connsiteX26" fmla="*/ 2398426 w 8349521"/>
                <a:gd name="connsiteY26" fmla="*/ 365475 h 4432806"/>
                <a:gd name="connsiteX27" fmla="*/ 2458387 w 8349521"/>
                <a:gd name="connsiteY27" fmla="*/ 500386 h 4432806"/>
                <a:gd name="connsiteX28" fmla="*/ 2537397 w 8349521"/>
                <a:gd name="connsiteY28" fmla="*/ 687412 h 4432806"/>
                <a:gd name="connsiteX29" fmla="*/ 2617110 w 8349521"/>
                <a:gd name="connsiteY29" fmla="*/ 796363 h 4432806"/>
                <a:gd name="connsiteX30" fmla="*/ 2664463 w 8349521"/>
                <a:gd name="connsiteY30" fmla="*/ 822519 h 4432806"/>
                <a:gd name="connsiteX31" fmla="*/ 2743200 w 8349521"/>
                <a:gd name="connsiteY31" fmla="*/ 840163 h 4432806"/>
                <a:gd name="connsiteX32" fmla="*/ 2788170 w 8349521"/>
                <a:gd name="connsiteY32" fmla="*/ 885134 h 4432806"/>
                <a:gd name="connsiteX33" fmla="*/ 2863121 w 8349521"/>
                <a:gd name="connsiteY33" fmla="*/ 930104 h 4432806"/>
                <a:gd name="connsiteX34" fmla="*/ 2943069 w 8349521"/>
                <a:gd name="connsiteY34" fmla="*/ 1020045 h 4432806"/>
                <a:gd name="connsiteX35" fmla="*/ 2973049 w 8349521"/>
                <a:gd name="connsiteY35" fmla="*/ 1085002 h 4432806"/>
                <a:gd name="connsiteX36" fmla="*/ 3127947 w 8349521"/>
                <a:gd name="connsiteY36" fmla="*/ 1124976 h 4432806"/>
                <a:gd name="connsiteX37" fmla="*/ 3207895 w 8349521"/>
                <a:gd name="connsiteY37" fmla="*/ 1124976 h 4432806"/>
                <a:gd name="connsiteX38" fmla="*/ 3232878 w 8349521"/>
                <a:gd name="connsiteY38" fmla="*/ 1169947 h 4432806"/>
                <a:gd name="connsiteX39" fmla="*/ 3262859 w 8349521"/>
                <a:gd name="connsiteY39" fmla="*/ 1219914 h 4432806"/>
                <a:gd name="connsiteX40" fmla="*/ 3362793 w 8349521"/>
                <a:gd name="connsiteY40" fmla="*/ 1169947 h 4432806"/>
                <a:gd name="connsiteX41" fmla="*/ 3397770 w 8349521"/>
                <a:gd name="connsiteY41" fmla="*/ 1144963 h 4432806"/>
                <a:gd name="connsiteX42" fmla="*/ 3452734 w 8349521"/>
                <a:gd name="connsiteY42" fmla="*/ 1139966 h 4432806"/>
                <a:gd name="connsiteX43" fmla="*/ 3532682 w 8349521"/>
                <a:gd name="connsiteY43" fmla="*/ 1035035 h 4432806"/>
                <a:gd name="connsiteX44" fmla="*/ 3627619 w 8349521"/>
                <a:gd name="connsiteY44" fmla="*/ 945094 h 4432806"/>
                <a:gd name="connsiteX45" fmla="*/ 3687580 w 8349521"/>
                <a:gd name="connsiteY45" fmla="*/ 875140 h 4432806"/>
                <a:gd name="connsiteX46" fmla="*/ 3707567 w 8349521"/>
                <a:gd name="connsiteY46" fmla="*/ 820176 h 4432806"/>
                <a:gd name="connsiteX47" fmla="*/ 3792511 w 8349521"/>
                <a:gd name="connsiteY47" fmla="*/ 765212 h 4432806"/>
                <a:gd name="connsiteX48" fmla="*/ 3817495 w 8349521"/>
                <a:gd name="connsiteY48" fmla="*/ 670275 h 4432806"/>
                <a:gd name="connsiteX49" fmla="*/ 3832485 w 8349521"/>
                <a:gd name="connsiteY49" fmla="*/ 560347 h 4432806"/>
                <a:gd name="connsiteX50" fmla="*/ 3887449 w 8349521"/>
                <a:gd name="connsiteY50" fmla="*/ 470406 h 4432806"/>
                <a:gd name="connsiteX51" fmla="*/ 3937416 w 8349521"/>
                <a:gd name="connsiteY51" fmla="*/ 425435 h 4432806"/>
                <a:gd name="connsiteX52" fmla="*/ 3992380 w 8349521"/>
                <a:gd name="connsiteY52" fmla="*/ 305514 h 4432806"/>
                <a:gd name="connsiteX53" fmla="*/ 4017364 w 8349521"/>
                <a:gd name="connsiteY53" fmla="*/ 180596 h 4432806"/>
                <a:gd name="connsiteX54" fmla="*/ 4032354 w 8349521"/>
                <a:gd name="connsiteY54" fmla="*/ 115638 h 4432806"/>
                <a:gd name="connsiteX55" fmla="*/ 4052341 w 8349521"/>
                <a:gd name="connsiteY55" fmla="*/ 70668 h 4432806"/>
                <a:gd name="connsiteX56" fmla="*/ 4107305 w 8349521"/>
                <a:gd name="connsiteY56" fmla="*/ 70668 h 4432806"/>
                <a:gd name="connsiteX57" fmla="*/ 4152275 w 8349521"/>
                <a:gd name="connsiteY57" fmla="*/ 60675 h 4432806"/>
                <a:gd name="connsiteX58" fmla="*/ 4232223 w 8349521"/>
                <a:gd name="connsiteY58" fmla="*/ 5711 h 4432806"/>
                <a:gd name="connsiteX59" fmla="*/ 4277193 w 8349521"/>
                <a:gd name="connsiteY59" fmla="*/ 25697 h 4432806"/>
                <a:gd name="connsiteX60" fmla="*/ 4332157 w 8349521"/>
                <a:gd name="connsiteY60" fmla="*/ 10707 h 4432806"/>
                <a:gd name="connsiteX61" fmla="*/ 4377128 w 8349521"/>
                <a:gd name="connsiteY61" fmla="*/ 714 h 4432806"/>
                <a:gd name="connsiteX62" fmla="*/ 4467069 w 8349521"/>
                <a:gd name="connsiteY62" fmla="*/ 30694 h 4432806"/>
                <a:gd name="connsiteX63" fmla="*/ 4527029 w 8349521"/>
                <a:gd name="connsiteY63" fmla="*/ 135625 h 4432806"/>
                <a:gd name="connsiteX64" fmla="*/ 4601980 w 8349521"/>
                <a:gd name="connsiteY64" fmla="*/ 365475 h 4432806"/>
                <a:gd name="connsiteX65" fmla="*/ 4726898 w 8349521"/>
                <a:gd name="connsiteY65" fmla="*/ 600320 h 4432806"/>
                <a:gd name="connsiteX66" fmla="*/ 4996721 w 8349521"/>
                <a:gd name="connsiteY66" fmla="*/ 985068 h 4432806"/>
                <a:gd name="connsiteX67" fmla="*/ 5326505 w 8349521"/>
                <a:gd name="connsiteY67" fmla="*/ 1339835 h 4432806"/>
                <a:gd name="connsiteX68" fmla="*/ 5766216 w 8349521"/>
                <a:gd name="connsiteY68" fmla="*/ 1704596 h 4432806"/>
                <a:gd name="connsiteX69" fmla="*/ 6172993 w 8349521"/>
                <a:gd name="connsiteY69" fmla="*/ 2012133 h 4432806"/>
                <a:gd name="connsiteX70" fmla="*/ 6535711 w 8349521"/>
                <a:gd name="connsiteY70" fmla="*/ 2244242 h 4432806"/>
                <a:gd name="connsiteX71" fmla="*/ 7130321 w 8349521"/>
                <a:gd name="connsiteY71" fmla="*/ 2464097 h 4432806"/>
                <a:gd name="connsiteX72" fmla="*/ 7570032 w 8349521"/>
                <a:gd name="connsiteY72" fmla="*/ 2459101 h 4432806"/>
                <a:gd name="connsiteX73" fmla="*/ 7869836 w 8349521"/>
                <a:gd name="connsiteY73" fmla="*/ 2324189 h 4432806"/>
                <a:gd name="connsiteX74" fmla="*/ 8104682 w 8349521"/>
                <a:gd name="connsiteY74" fmla="*/ 2134314 h 4432806"/>
                <a:gd name="connsiteX75" fmla="*/ 8214610 w 8349521"/>
                <a:gd name="connsiteY75" fmla="*/ 1974419 h 4432806"/>
                <a:gd name="connsiteX76" fmla="*/ 8349521 w 8349521"/>
                <a:gd name="connsiteY76" fmla="*/ 1779547 h 4432806"/>
                <a:gd name="connsiteX0" fmla="*/ 8351435 w 8351435"/>
                <a:gd name="connsiteY0" fmla="*/ 1779547 h 4432806"/>
                <a:gd name="connsiteX1" fmla="*/ 8351435 w 8351435"/>
                <a:gd name="connsiteY1" fmla="*/ 4422812 h 4432806"/>
                <a:gd name="connsiteX2" fmla="*/ 1914 w 8351435"/>
                <a:gd name="connsiteY2" fmla="*/ 4432806 h 4432806"/>
                <a:gd name="connsiteX3" fmla="*/ 0 w 8351435"/>
                <a:gd name="connsiteY3" fmla="*/ 1070012 h 4432806"/>
                <a:gd name="connsiteX4" fmla="*/ 151815 w 8351435"/>
                <a:gd name="connsiteY4" fmla="*/ 1080006 h 4432806"/>
                <a:gd name="connsiteX5" fmla="*/ 436628 w 8351435"/>
                <a:gd name="connsiteY5" fmla="*/ 1050025 h 4432806"/>
                <a:gd name="connsiteX6" fmla="*/ 601520 w 8351435"/>
                <a:gd name="connsiteY6" fmla="*/ 1055022 h 4432806"/>
                <a:gd name="connsiteX7" fmla="*/ 756419 w 8351435"/>
                <a:gd name="connsiteY7" fmla="*/ 1015048 h 4432806"/>
                <a:gd name="connsiteX8" fmla="*/ 961284 w 8351435"/>
                <a:gd name="connsiteY8" fmla="*/ 1040032 h 4432806"/>
                <a:gd name="connsiteX9" fmla="*/ 1116183 w 8351435"/>
                <a:gd name="connsiteY9" fmla="*/ 1015049 h 4432806"/>
                <a:gd name="connsiteX10" fmla="*/ 1261087 w 8351435"/>
                <a:gd name="connsiteY10" fmla="*/ 1010052 h 4432806"/>
                <a:gd name="connsiteX11" fmla="*/ 1391002 w 8351435"/>
                <a:gd name="connsiteY11" fmla="*/ 965081 h 4432806"/>
                <a:gd name="connsiteX12" fmla="*/ 1455960 w 8351435"/>
                <a:gd name="connsiteY12" fmla="*/ 835166 h 4432806"/>
                <a:gd name="connsiteX13" fmla="*/ 1480943 w 8351435"/>
                <a:gd name="connsiteY13" fmla="*/ 680268 h 4432806"/>
                <a:gd name="connsiteX14" fmla="*/ 1515920 w 8351435"/>
                <a:gd name="connsiteY14" fmla="*/ 545357 h 4432806"/>
                <a:gd name="connsiteX15" fmla="*/ 1550897 w 8351435"/>
                <a:gd name="connsiteY15" fmla="*/ 370471 h 4432806"/>
                <a:gd name="connsiteX16" fmla="*/ 1600865 w 8351435"/>
                <a:gd name="connsiteY16" fmla="*/ 280530 h 4432806"/>
                <a:gd name="connsiteX17" fmla="*/ 1640838 w 8351435"/>
                <a:gd name="connsiteY17" fmla="*/ 235560 h 4432806"/>
                <a:gd name="connsiteX18" fmla="*/ 1715789 w 8351435"/>
                <a:gd name="connsiteY18" fmla="*/ 290524 h 4432806"/>
                <a:gd name="connsiteX19" fmla="*/ 1760760 w 8351435"/>
                <a:gd name="connsiteY19" fmla="*/ 315507 h 4432806"/>
                <a:gd name="connsiteX20" fmla="*/ 1815724 w 8351435"/>
                <a:gd name="connsiteY20" fmla="*/ 255547 h 4432806"/>
                <a:gd name="connsiteX21" fmla="*/ 1870687 w 8351435"/>
                <a:gd name="connsiteY21" fmla="*/ 190589 h 4432806"/>
                <a:gd name="connsiteX22" fmla="*/ 1935645 w 8351435"/>
                <a:gd name="connsiteY22" fmla="*/ 105645 h 4432806"/>
                <a:gd name="connsiteX23" fmla="*/ 2110530 w 8351435"/>
                <a:gd name="connsiteY23" fmla="*/ 30694 h 4432806"/>
                <a:gd name="connsiteX24" fmla="*/ 2260432 w 8351435"/>
                <a:gd name="connsiteY24" fmla="*/ 10707 h 4432806"/>
                <a:gd name="connsiteX25" fmla="*/ 2350373 w 8351435"/>
                <a:gd name="connsiteY25" fmla="*/ 215573 h 4432806"/>
                <a:gd name="connsiteX26" fmla="*/ 2400340 w 8351435"/>
                <a:gd name="connsiteY26" fmla="*/ 365475 h 4432806"/>
                <a:gd name="connsiteX27" fmla="*/ 2460301 w 8351435"/>
                <a:gd name="connsiteY27" fmla="*/ 500386 h 4432806"/>
                <a:gd name="connsiteX28" fmla="*/ 2539311 w 8351435"/>
                <a:gd name="connsiteY28" fmla="*/ 687412 h 4432806"/>
                <a:gd name="connsiteX29" fmla="*/ 2619024 w 8351435"/>
                <a:gd name="connsiteY29" fmla="*/ 796363 h 4432806"/>
                <a:gd name="connsiteX30" fmla="*/ 2666377 w 8351435"/>
                <a:gd name="connsiteY30" fmla="*/ 822519 h 4432806"/>
                <a:gd name="connsiteX31" fmla="*/ 2745114 w 8351435"/>
                <a:gd name="connsiteY31" fmla="*/ 840163 h 4432806"/>
                <a:gd name="connsiteX32" fmla="*/ 2790084 w 8351435"/>
                <a:gd name="connsiteY32" fmla="*/ 885134 h 4432806"/>
                <a:gd name="connsiteX33" fmla="*/ 2865035 w 8351435"/>
                <a:gd name="connsiteY33" fmla="*/ 930104 h 4432806"/>
                <a:gd name="connsiteX34" fmla="*/ 2944983 w 8351435"/>
                <a:gd name="connsiteY34" fmla="*/ 1020045 h 4432806"/>
                <a:gd name="connsiteX35" fmla="*/ 2974963 w 8351435"/>
                <a:gd name="connsiteY35" fmla="*/ 1085002 h 4432806"/>
                <a:gd name="connsiteX36" fmla="*/ 3129861 w 8351435"/>
                <a:gd name="connsiteY36" fmla="*/ 1124976 h 4432806"/>
                <a:gd name="connsiteX37" fmla="*/ 3209809 w 8351435"/>
                <a:gd name="connsiteY37" fmla="*/ 1124976 h 4432806"/>
                <a:gd name="connsiteX38" fmla="*/ 3234792 w 8351435"/>
                <a:gd name="connsiteY38" fmla="*/ 1169947 h 4432806"/>
                <a:gd name="connsiteX39" fmla="*/ 3264773 w 8351435"/>
                <a:gd name="connsiteY39" fmla="*/ 1219914 h 4432806"/>
                <a:gd name="connsiteX40" fmla="*/ 3364707 w 8351435"/>
                <a:gd name="connsiteY40" fmla="*/ 1169947 h 4432806"/>
                <a:gd name="connsiteX41" fmla="*/ 3399684 w 8351435"/>
                <a:gd name="connsiteY41" fmla="*/ 1144963 h 4432806"/>
                <a:gd name="connsiteX42" fmla="*/ 3454648 w 8351435"/>
                <a:gd name="connsiteY42" fmla="*/ 1139966 h 4432806"/>
                <a:gd name="connsiteX43" fmla="*/ 3534596 w 8351435"/>
                <a:gd name="connsiteY43" fmla="*/ 1035035 h 4432806"/>
                <a:gd name="connsiteX44" fmla="*/ 3629533 w 8351435"/>
                <a:gd name="connsiteY44" fmla="*/ 945094 h 4432806"/>
                <a:gd name="connsiteX45" fmla="*/ 3689494 w 8351435"/>
                <a:gd name="connsiteY45" fmla="*/ 875140 h 4432806"/>
                <a:gd name="connsiteX46" fmla="*/ 3709481 w 8351435"/>
                <a:gd name="connsiteY46" fmla="*/ 820176 h 4432806"/>
                <a:gd name="connsiteX47" fmla="*/ 3794425 w 8351435"/>
                <a:gd name="connsiteY47" fmla="*/ 765212 h 4432806"/>
                <a:gd name="connsiteX48" fmla="*/ 3819409 w 8351435"/>
                <a:gd name="connsiteY48" fmla="*/ 670275 h 4432806"/>
                <a:gd name="connsiteX49" fmla="*/ 3834399 w 8351435"/>
                <a:gd name="connsiteY49" fmla="*/ 560347 h 4432806"/>
                <a:gd name="connsiteX50" fmla="*/ 3889363 w 8351435"/>
                <a:gd name="connsiteY50" fmla="*/ 470406 h 4432806"/>
                <a:gd name="connsiteX51" fmla="*/ 3939330 w 8351435"/>
                <a:gd name="connsiteY51" fmla="*/ 425435 h 4432806"/>
                <a:gd name="connsiteX52" fmla="*/ 3994294 w 8351435"/>
                <a:gd name="connsiteY52" fmla="*/ 305514 h 4432806"/>
                <a:gd name="connsiteX53" fmla="*/ 4019278 w 8351435"/>
                <a:gd name="connsiteY53" fmla="*/ 180596 h 4432806"/>
                <a:gd name="connsiteX54" fmla="*/ 4034268 w 8351435"/>
                <a:gd name="connsiteY54" fmla="*/ 115638 h 4432806"/>
                <a:gd name="connsiteX55" fmla="*/ 4054255 w 8351435"/>
                <a:gd name="connsiteY55" fmla="*/ 70668 h 4432806"/>
                <a:gd name="connsiteX56" fmla="*/ 4109219 w 8351435"/>
                <a:gd name="connsiteY56" fmla="*/ 70668 h 4432806"/>
                <a:gd name="connsiteX57" fmla="*/ 4154189 w 8351435"/>
                <a:gd name="connsiteY57" fmla="*/ 60675 h 4432806"/>
                <a:gd name="connsiteX58" fmla="*/ 4234137 w 8351435"/>
                <a:gd name="connsiteY58" fmla="*/ 5711 h 4432806"/>
                <a:gd name="connsiteX59" fmla="*/ 4279107 w 8351435"/>
                <a:gd name="connsiteY59" fmla="*/ 25697 h 4432806"/>
                <a:gd name="connsiteX60" fmla="*/ 4334071 w 8351435"/>
                <a:gd name="connsiteY60" fmla="*/ 10707 h 4432806"/>
                <a:gd name="connsiteX61" fmla="*/ 4379042 w 8351435"/>
                <a:gd name="connsiteY61" fmla="*/ 714 h 4432806"/>
                <a:gd name="connsiteX62" fmla="*/ 4468983 w 8351435"/>
                <a:gd name="connsiteY62" fmla="*/ 30694 h 4432806"/>
                <a:gd name="connsiteX63" fmla="*/ 4528943 w 8351435"/>
                <a:gd name="connsiteY63" fmla="*/ 135625 h 4432806"/>
                <a:gd name="connsiteX64" fmla="*/ 4603894 w 8351435"/>
                <a:gd name="connsiteY64" fmla="*/ 365475 h 4432806"/>
                <a:gd name="connsiteX65" fmla="*/ 4728812 w 8351435"/>
                <a:gd name="connsiteY65" fmla="*/ 600320 h 4432806"/>
                <a:gd name="connsiteX66" fmla="*/ 4998635 w 8351435"/>
                <a:gd name="connsiteY66" fmla="*/ 985068 h 4432806"/>
                <a:gd name="connsiteX67" fmla="*/ 5328419 w 8351435"/>
                <a:gd name="connsiteY67" fmla="*/ 1339835 h 4432806"/>
                <a:gd name="connsiteX68" fmla="*/ 5768130 w 8351435"/>
                <a:gd name="connsiteY68" fmla="*/ 1704596 h 4432806"/>
                <a:gd name="connsiteX69" fmla="*/ 6174907 w 8351435"/>
                <a:gd name="connsiteY69" fmla="*/ 2012133 h 4432806"/>
                <a:gd name="connsiteX70" fmla="*/ 6537625 w 8351435"/>
                <a:gd name="connsiteY70" fmla="*/ 2244242 h 4432806"/>
                <a:gd name="connsiteX71" fmla="*/ 7132235 w 8351435"/>
                <a:gd name="connsiteY71" fmla="*/ 2464097 h 4432806"/>
                <a:gd name="connsiteX72" fmla="*/ 7571946 w 8351435"/>
                <a:gd name="connsiteY72" fmla="*/ 2459101 h 4432806"/>
                <a:gd name="connsiteX73" fmla="*/ 7871750 w 8351435"/>
                <a:gd name="connsiteY73" fmla="*/ 2324189 h 4432806"/>
                <a:gd name="connsiteX74" fmla="*/ 8106596 w 8351435"/>
                <a:gd name="connsiteY74" fmla="*/ 2134314 h 4432806"/>
                <a:gd name="connsiteX75" fmla="*/ 8216524 w 8351435"/>
                <a:gd name="connsiteY75" fmla="*/ 1974419 h 4432806"/>
                <a:gd name="connsiteX76" fmla="*/ 8351435 w 8351435"/>
                <a:gd name="connsiteY76" fmla="*/ 1779547 h 4432806"/>
                <a:gd name="connsiteX0" fmla="*/ 8351435 w 8351435"/>
                <a:gd name="connsiteY0" fmla="*/ 1781120 h 4434379"/>
                <a:gd name="connsiteX1" fmla="*/ 8351435 w 8351435"/>
                <a:gd name="connsiteY1" fmla="*/ 4424385 h 4434379"/>
                <a:gd name="connsiteX2" fmla="*/ 1914 w 8351435"/>
                <a:gd name="connsiteY2" fmla="*/ 4434379 h 4434379"/>
                <a:gd name="connsiteX3" fmla="*/ 0 w 8351435"/>
                <a:gd name="connsiteY3" fmla="*/ 1071585 h 4434379"/>
                <a:gd name="connsiteX4" fmla="*/ 151815 w 8351435"/>
                <a:gd name="connsiteY4" fmla="*/ 1081579 h 4434379"/>
                <a:gd name="connsiteX5" fmla="*/ 436628 w 8351435"/>
                <a:gd name="connsiteY5" fmla="*/ 1051598 h 4434379"/>
                <a:gd name="connsiteX6" fmla="*/ 601520 w 8351435"/>
                <a:gd name="connsiteY6" fmla="*/ 1056595 h 4434379"/>
                <a:gd name="connsiteX7" fmla="*/ 756419 w 8351435"/>
                <a:gd name="connsiteY7" fmla="*/ 1016621 h 4434379"/>
                <a:gd name="connsiteX8" fmla="*/ 961284 w 8351435"/>
                <a:gd name="connsiteY8" fmla="*/ 1041605 h 4434379"/>
                <a:gd name="connsiteX9" fmla="*/ 1116183 w 8351435"/>
                <a:gd name="connsiteY9" fmla="*/ 1016622 h 4434379"/>
                <a:gd name="connsiteX10" fmla="*/ 1261087 w 8351435"/>
                <a:gd name="connsiteY10" fmla="*/ 1011625 h 4434379"/>
                <a:gd name="connsiteX11" fmla="*/ 1391002 w 8351435"/>
                <a:gd name="connsiteY11" fmla="*/ 966654 h 4434379"/>
                <a:gd name="connsiteX12" fmla="*/ 1455960 w 8351435"/>
                <a:gd name="connsiteY12" fmla="*/ 836739 h 4434379"/>
                <a:gd name="connsiteX13" fmla="*/ 1480943 w 8351435"/>
                <a:gd name="connsiteY13" fmla="*/ 681841 h 4434379"/>
                <a:gd name="connsiteX14" fmla="*/ 1515920 w 8351435"/>
                <a:gd name="connsiteY14" fmla="*/ 546930 h 4434379"/>
                <a:gd name="connsiteX15" fmla="*/ 1550897 w 8351435"/>
                <a:gd name="connsiteY15" fmla="*/ 372044 h 4434379"/>
                <a:gd name="connsiteX16" fmla="*/ 1600865 w 8351435"/>
                <a:gd name="connsiteY16" fmla="*/ 282103 h 4434379"/>
                <a:gd name="connsiteX17" fmla="*/ 1640838 w 8351435"/>
                <a:gd name="connsiteY17" fmla="*/ 237133 h 4434379"/>
                <a:gd name="connsiteX18" fmla="*/ 1715789 w 8351435"/>
                <a:gd name="connsiteY18" fmla="*/ 292097 h 4434379"/>
                <a:gd name="connsiteX19" fmla="*/ 1760760 w 8351435"/>
                <a:gd name="connsiteY19" fmla="*/ 317080 h 4434379"/>
                <a:gd name="connsiteX20" fmla="*/ 1815724 w 8351435"/>
                <a:gd name="connsiteY20" fmla="*/ 257120 h 4434379"/>
                <a:gd name="connsiteX21" fmla="*/ 1870687 w 8351435"/>
                <a:gd name="connsiteY21" fmla="*/ 192162 h 4434379"/>
                <a:gd name="connsiteX22" fmla="*/ 1935645 w 8351435"/>
                <a:gd name="connsiteY22" fmla="*/ 107218 h 4434379"/>
                <a:gd name="connsiteX23" fmla="*/ 2110530 w 8351435"/>
                <a:gd name="connsiteY23" fmla="*/ 32267 h 4434379"/>
                <a:gd name="connsiteX24" fmla="*/ 2260432 w 8351435"/>
                <a:gd name="connsiteY24" fmla="*/ 12280 h 4434379"/>
                <a:gd name="connsiteX25" fmla="*/ 2350373 w 8351435"/>
                <a:gd name="connsiteY25" fmla="*/ 217146 h 4434379"/>
                <a:gd name="connsiteX26" fmla="*/ 2400340 w 8351435"/>
                <a:gd name="connsiteY26" fmla="*/ 367048 h 4434379"/>
                <a:gd name="connsiteX27" fmla="*/ 2460301 w 8351435"/>
                <a:gd name="connsiteY27" fmla="*/ 501959 h 4434379"/>
                <a:gd name="connsiteX28" fmla="*/ 2539311 w 8351435"/>
                <a:gd name="connsiteY28" fmla="*/ 688985 h 4434379"/>
                <a:gd name="connsiteX29" fmla="*/ 2619024 w 8351435"/>
                <a:gd name="connsiteY29" fmla="*/ 797936 h 4434379"/>
                <a:gd name="connsiteX30" fmla="*/ 2666377 w 8351435"/>
                <a:gd name="connsiteY30" fmla="*/ 824092 h 4434379"/>
                <a:gd name="connsiteX31" fmla="*/ 2745114 w 8351435"/>
                <a:gd name="connsiteY31" fmla="*/ 841736 h 4434379"/>
                <a:gd name="connsiteX32" fmla="*/ 2790084 w 8351435"/>
                <a:gd name="connsiteY32" fmla="*/ 886707 h 4434379"/>
                <a:gd name="connsiteX33" fmla="*/ 2865035 w 8351435"/>
                <a:gd name="connsiteY33" fmla="*/ 931677 h 4434379"/>
                <a:gd name="connsiteX34" fmla="*/ 2944983 w 8351435"/>
                <a:gd name="connsiteY34" fmla="*/ 1021618 h 4434379"/>
                <a:gd name="connsiteX35" fmla="*/ 2974963 w 8351435"/>
                <a:gd name="connsiteY35" fmla="*/ 1086575 h 4434379"/>
                <a:gd name="connsiteX36" fmla="*/ 3129861 w 8351435"/>
                <a:gd name="connsiteY36" fmla="*/ 1126549 h 4434379"/>
                <a:gd name="connsiteX37" fmla="*/ 3209809 w 8351435"/>
                <a:gd name="connsiteY37" fmla="*/ 1126549 h 4434379"/>
                <a:gd name="connsiteX38" fmla="*/ 3234792 w 8351435"/>
                <a:gd name="connsiteY38" fmla="*/ 1171520 h 4434379"/>
                <a:gd name="connsiteX39" fmla="*/ 3264773 w 8351435"/>
                <a:gd name="connsiteY39" fmla="*/ 1221487 h 4434379"/>
                <a:gd name="connsiteX40" fmla="*/ 3364707 w 8351435"/>
                <a:gd name="connsiteY40" fmla="*/ 1171520 h 4434379"/>
                <a:gd name="connsiteX41" fmla="*/ 3399684 w 8351435"/>
                <a:gd name="connsiteY41" fmla="*/ 1146536 h 4434379"/>
                <a:gd name="connsiteX42" fmla="*/ 3454648 w 8351435"/>
                <a:gd name="connsiteY42" fmla="*/ 1141539 h 4434379"/>
                <a:gd name="connsiteX43" fmla="*/ 3534596 w 8351435"/>
                <a:gd name="connsiteY43" fmla="*/ 1036608 h 4434379"/>
                <a:gd name="connsiteX44" fmla="*/ 3629533 w 8351435"/>
                <a:gd name="connsiteY44" fmla="*/ 946667 h 4434379"/>
                <a:gd name="connsiteX45" fmla="*/ 3689494 w 8351435"/>
                <a:gd name="connsiteY45" fmla="*/ 876713 h 4434379"/>
                <a:gd name="connsiteX46" fmla="*/ 3709481 w 8351435"/>
                <a:gd name="connsiteY46" fmla="*/ 821749 h 4434379"/>
                <a:gd name="connsiteX47" fmla="*/ 3794425 w 8351435"/>
                <a:gd name="connsiteY47" fmla="*/ 766785 h 4434379"/>
                <a:gd name="connsiteX48" fmla="*/ 3819409 w 8351435"/>
                <a:gd name="connsiteY48" fmla="*/ 671848 h 4434379"/>
                <a:gd name="connsiteX49" fmla="*/ 3834399 w 8351435"/>
                <a:gd name="connsiteY49" fmla="*/ 561920 h 4434379"/>
                <a:gd name="connsiteX50" fmla="*/ 3889363 w 8351435"/>
                <a:gd name="connsiteY50" fmla="*/ 471979 h 4434379"/>
                <a:gd name="connsiteX51" fmla="*/ 3939330 w 8351435"/>
                <a:gd name="connsiteY51" fmla="*/ 427008 h 4434379"/>
                <a:gd name="connsiteX52" fmla="*/ 3994294 w 8351435"/>
                <a:gd name="connsiteY52" fmla="*/ 307087 h 4434379"/>
                <a:gd name="connsiteX53" fmla="*/ 4019278 w 8351435"/>
                <a:gd name="connsiteY53" fmla="*/ 182169 h 4434379"/>
                <a:gd name="connsiteX54" fmla="*/ 4034268 w 8351435"/>
                <a:gd name="connsiteY54" fmla="*/ 117211 h 4434379"/>
                <a:gd name="connsiteX55" fmla="*/ 4054255 w 8351435"/>
                <a:gd name="connsiteY55" fmla="*/ 72241 h 4434379"/>
                <a:gd name="connsiteX56" fmla="*/ 4109219 w 8351435"/>
                <a:gd name="connsiteY56" fmla="*/ 72241 h 4434379"/>
                <a:gd name="connsiteX57" fmla="*/ 4154189 w 8351435"/>
                <a:gd name="connsiteY57" fmla="*/ 62248 h 4434379"/>
                <a:gd name="connsiteX58" fmla="*/ 4234137 w 8351435"/>
                <a:gd name="connsiteY58" fmla="*/ 7284 h 4434379"/>
                <a:gd name="connsiteX59" fmla="*/ 4279107 w 8351435"/>
                <a:gd name="connsiteY59" fmla="*/ 27270 h 4434379"/>
                <a:gd name="connsiteX60" fmla="*/ 4334071 w 8351435"/>
                <a:gd name="connsiteY60" fmla="*/ 12280 h 4434379"/>
                <a:gd name="connsiteX61" fmla="*/ 4379042 w 8351435"/>
                <a:gd name="connsiteY61" fmla="*/ 2287 h 4434379"/>
                <a:gd name="connsiteX62" fmla="*/ 4468983 w 8351435"/>
                <a:gd name="connsiteY62" fmla="*/ 32267 h 4434379"/>
                <a:gd name="connsiteX63" fmla="*/ 4528943 w 8351435"/>
                <a:gd name="connsiteY63" fmla="*/ 137198 h 4434379"/>
                <a:gd name="connsiteX64" fmla="*/ 4603894 w 8351435"/>
                <a:gd name="connsiteY64" fmla="*/ 367048 h 4434379"/>
                <a:gd name="connsiteX65" fmla="*/ 4728812 w 8351435"/>
                <a:gd name="connsiteY65" fmla="*/ 601893 h 4434379"/>
                <a:gd name="connsiteX66" fmla="*/ 4998635 w 8351435"/>
                <a:gd name="connsiteY66" fmla="*/ 986641 h 4434379"/>
                <a:gd name="connsiteX67" fmla="*/ 5328419 w 8351435"/>
                <a:gd name="connsiteY67" fmla="*/ 1341408 h 4434379"/>
                <a:gd name="connsiteX68" fmla="*/ 5768130 w 8351435"/>
                <a:gd name="connsiteY68" fmla="*/ 1706169 h 4434379"/>
                <a:gd name="connsiteX69" fmla="*/ 6174907 w 8351435"/>
                <a:gd name="connsiteY69" fmla="*/ 2013706 h 4434379"/>
                <a:gd name="connsiteX70" fmla="*/ 6537625 w 8351435"/>
                <a:gd name="connsiteY70" fmla="*/ 2245815 h 4434379"/>
                <a:gd name="connsiteX71" fmla="*/ 7132235 w 8351435"/>
                <a:gd name="connsiteY71" fmla="*/ 2465670 h 4434379"/>
                <a:gd name="connsiteX72" fmla="*/ 7571946 w 8351435"/>
                <a:gd name="connsiteY72" fmla="*/ 2460674 h 4434379"/>
                <a:gd name="connsiteX73" fmla="*/ 7871750 w 8351435"/>
                <a:gd name="connsiteY73" fmla="*/ 2325762 h 4434379"/>
                <a:gd name="connsiteX74" fmla="*/ 8106596 w 8351435"/>
                <a:gd name="connsiteY74" fmla="*/ 2135887 h 4434379"/>
                <a:gd name="connsiteX75" fmla="*/ 8216524 w 8351435"/>
                <a:gd name="connsiteY75" fmla="*/ 1975992 h 4434379"/>
                <a:gd name="connsiteX76" fmla="*/ 8351435 w 8351435"/>
                <a:gd name="connsiteY76" fmla="*/ 1781120 h 4434379"/>
                <a:gd name="connsiteX0" fmla="*/ 8351435 w 8351435"/>
                <a:gd name="connsiteY0" fmla="*/ 1781120 h 4434379"/>
                <a:gd name="connsiteX1" fmla="*/ 8351435 w 8351435"/>
                <a:gd name="connsiteY1" fmla="*/ 4424385 h 4434379"/>
                <a:gd name="connsiteX2" fmla="*/ 1914 w 8351435"/>
                <a:gd name="connsiteY2" fmla="*/ 4434379 h 4434379"/>
                <a:gd name="connsiteX3" fmla="*/ 0 w 8351435"/>
                <a:gd name="connsiteY3" fmla="*/ 1071585 h 4434379"/>
                <a:gd name="connsiteX4" fmla="*/ 151815 w 8351435"/>
                <a:gd name="connsiteY4" fmla="*/ 1081579 h 4434379"/>
                <a:gd name="connsiteX5" fmla="*/ 436628 w 8351435"/>
                <a:gd name="connsiteY5" fmla="*/ 1051598 h 4434379"/>
                <a:gd name="connsiteX6" fmla="*/ 601520 w 8351435"/>
                <a:gd name="connsiteY6" fmla="*/ 1056595 h 4434379"/>
                <a:gd name="connsiteX7" fmla="*/ 756419 w 8351435"/>
                <a:gd name="connsiteY7" fmla="*/ 1016621 h 4434379"/>
                <a:gd name="connsiteX8" fmla="*/ 961284 w 8351435"/>
                <a:gd name="connsiteY8" fmla="*/ 1041605 h 4434379"/>
                <a:gd name="connsiteX9" fmla="*/ 1116183 w 8351435"/>
                <a:gd name="connsiteY9" fmla="*/ 1016622 h 4434379"/>
                <a:gd name="connsiteX10" fmla="*/ 1261087 w 8351435"/>
                <a:gd name="connsiteY10" fmla="*/ 1011625 h 4434379"/>
                <a:gd name="connsiteX11" fmla="*/ 1391002 w 8351435"/>
                <a:gd name="connsiteY11" fmla="*/ 966654 h 4434379"/>
                <a:gd name="connsiteX12" fmla="*/ 1455960 w 8351435"/>
                <a:gd name="connsiteY12" fmla="*/ 836739 h 4434379"/>
                <a:gd name="connsiteX13" fmla="*/ 1480943 w 8351435"/>
                <a:gd name="connsiteY13" fmla="*/ 681841 h 4434379"/>
                <a:gd name="connsiteX14" fmla="*/ 1515920 w 8351435"/>
                <a:gd name="connsiteY14" fmla="*/ 546930 h 4434379"/>
                <a:gd name="connsiteX15" fmla="*/ 1550897 w 8351435"/>
                <a:gd name="connsiteY15" fmla="*/ 372044 h 4434379"/>
                <a:gd name="connsiteX16" fmla="*/ 1600865 w 8351435"/>
                <a:gd name="connsiteY16" fmla="*/ 282103 h 4434379"/>
                <a:gd name="connsiteX17" fmla="*/ 1640838 w 8351435"/>
                <a:gd name="connsiteY17" fmla="*/ 237133 h 4434379"/>
                <a:gd name="connsiteX18" fmla="*/ 1715789 w 8351435"/>
                <a:gd name="connsiteY18" fmla="*/ 292097 h 4434379"/>
                <a:gd name="connsiteX19" fmla="*/ 1760760 w 8351435"/>
                <a:gd name="connsiteY19" fmla="*/ 317080 h 4434379"/>
                <a:gd name="connsiteX20" fmla="*/ 1815724 w 8351435"/>
                <a:gd name="connsiteY20" fmla="*/ 257120 h 4434379"/>
                <a:gd name="connsiteX21" fmla="*/ 1870687 w 8351435"/>
                <a:gd name="connsiteY21" fmla="*/ 192162 h 4434379"/>
                <a:gd name="connsiteX22" fmla="*/ 1926120 w 8351435"/>
                <a:gd name="connsiteY22" fmla="*/ 116743 h 4434379"/>
                <a:gd name="connsiteX23" fmla="*/ 2110530 w 8351435"/>
                <a:gd name="connsiteY23" fmla="*/ 32267 h 4434379"/>
                <a:gd name="connsiteX24" fmla="*/ 2260432 w 8351435"/>
                <a:gd name="connsiteY24" fmla="*/ 12280 h 4434379"/>
                <a:gd name="connsiteX25" fmla="*/ 2350373 w 8351435"/>
                <a:gd name="connsiteY25" fmla="*/ 217146 h 4434379"/>
                <a:gd name="connsiteX26" fmla="*/ 2400340 w 8351435"/>
                <a:gd name="connsiteY26" fmla="*/ 367048 h 4434379"/>
                <a:gd name="connsiteX27" fmla="*/ 2460301 w 8351435"/>
                <a:gd name="connsiteY27" fmla="*/ 501959 h 4434379"/>
                <a:gd name="connsiteX28" fmla="*/ 2539311 w 8351435"/>
                <a:gd name="connsiteY28" fmla="*/ 688985 h 4434379"/>
                <a:gd name="connsiteX29" fmla="*/ 2619024 w 8351435"/>
                <a:gd name="connsiteY29" fmla="*/ 797936 h 4434379"/>
                <a:gd name="connsiteX30" fmla="*/ 2666377 w 8351435"/>
                <a:gd name="connsiteY30" fmla="*/ 824092 h 4434379"/>
                <a:gd name="connsiteX31" fmla="*/ 2745114 w 8351435"/>
                <a:gd name="connsiteY31" fmla="*/ 841736 h 4434379"/>
                <a:gd name="connsiteX32" fmla="*/ 2790084 w 8351435"/>
                <a:gd name="connsiteY32" fmla="*/ 886707 h 4434379"/>
                <a:gd name="connsiteX33" fmla="*/ 2865035 w 8351435"/>
                <a:gd name="connsiteY33" fmla="*/ 931677 h 4434379"/>
                <a:gd name="connsiteX34" fmla="*/ 2944983 w 8351435"/>
                <a:gd name="connsiteY34" fmla="*/ 1021618 h 4434379"/>
                <a:gd name="connsiteX35" fmla="*/ 2974963 w 8351435"/>
                <a:gd name="connsiteY35" fmla="*/ 1086575 h 4434379"/>
                <a:gd name="connsiteX36" fmla="*/ 3129861 w 8351435"/>
                <a:gd name="connsiteY36" fmla="*/ 1126549 h 4434379"/>
                <a:gd name="connsiteX37" fmla="*/ 3209809 w 8351435"/>
                <a:gd name="connsiteY37" fmla="*/ 1126549 h 4434379"/>
                <a:gd name="connsiteX38" fmla="*/ 3234792 w 8351435"/>
                <a:gd name="connsiteY38" fmla="*/ 1171520 h 4434379"/>
                <a:gd name="connsiteX39" fmla="*/ 3264773 w 8351435"/>
                <a:gd name="connsiteY39" fmla="*/ 1221487 h 4434379"/>
                <a:gd name="connsiteX40" fmla="*/ 3364707 w 8351435"/>
                <a:gd name="connsiteY40" fmla="*/ 1171520 h 4434379"/>
                <a:gd name="connsiteX41" fmla="*/ 3399684 w 8351435"/>
                <a:gd name="connsiteY41" fmla="*/ 1146536 h 4434379"/>
                <a:gd name="connsiteX42" fmla="*/ 3454648 w 8351435"/>
                <a:gd name="connsiteY42" fmla="*/ 1141539 h 4434379"/>
                <a:gd name="connsiteX43" fmla="*/ 3534596 w 8351435"/>
                <a:gd name="connsiteY43" fmla="*/ 1036608 h 4434379"/>
                <a:gd name="connsiteX44" fmla="*/ 3629533 w 8351435"/>
                <a:gd name="connsiteY44" fmla="*/ 946667 h 4434379"/>
                <a:gd name="connsiteX45" fmla="*/ 3689494 w 8351435"/>
                <a:gd name="connsiteY45" fmla="*/ 876713 h 4434379"/>
                <a:gd name="connsiteX46" fmla="*/ 3709481 w 8351435"/>
                <a:gd name="connsiteY46" fmla="*/ 821749 h 4434379"/>
                <a:gd name="connsiteX47" fmla="*/ 3794425 w 8351435"/>
                <a:gd name="connsiteY47" fmla="*/ 766785 h 4434379"/>
                <a:gd name="connsiteX48" fmla="*/ 3819409 w 8351435"/>
                <a:gd name="connsiteY48" fmla="*/ 671848 h 4434379"/>
                <a:gd name="connsiteX49" fmla="*/ 3834399 w 8351435"/>
                <a:gd name="connsiteY49" fmla="*/ 561920 h 4434379"/>
                <a:gd name="connsiteX50" fmla="*/ 3889363 w 8351435"/>
                <a:gd name="connsiteY50" fmla="*/ 471979 h 4434379"/>
                <a:gd name="connsiteX51" fmla="*/ 3939330 w 8351435"/>
                <a:gd name="connsiteY51" fmla="*/ 427008 h 4434379"/>
                <a:gd name="connsiteX52" fmla="*/ 3994294 w 8351435"/>
                <a:gd name="connsiteY52" fmla="*/ 307087 h 4434379"/>
                <a:gd name="connsiteX53" fmla="*/ 4019278 w 8351435"/>
                <a:gd name="connsiteY53" fmla="*/ 182169 h 4434379"/>
                <a:gd name="connsiteX54" fmla="*/ 4034268 w 8351435"/>
                <a:gd name="connsiteY54" fmla="*/ 117211 h 4434379"/>
                <a:gd name="connsiteX55" fmla="*/ 4054255 w 8351435"/>
                <a:gd name="connsiteY55" fmla="*/ 72241 h 4434379"/>
                <a:gd name="connsiteX56" fmla="*/ 4109219 w 8351435"/>
                <a:gd name="connsiteY56" fmla="*/ 72241 h 4434379"/>
                <a:gd name="connsiteX57" fmla="*/ 4154189 w 8351435"/>
                <a:gd name="connsiteY57" fmla="*/ 62248 h 4434379"/>
                <a:gd name="connsiteX58" fmla="*/ 4234137 w 8351435"/>
                <a:gd name="connsiteY58" fmla="*/ 7284 h 4434379"/>
                <a:gd name="connsiteX59" fmla="*/ 4279107 w 8351435"/>
                <a:gd name="connsiteY59" fmla="*/ 27270 h 4434379"/>
                <a:gd name="connsiteX60" fmla="*/ 4334071 w 8351435"/>
                <a:gd name="connsiteY60" fmla="*/ 12280 h 4434379"/>
                <a:gd name="connsiteX61" fmla="*/ 4379042 w 8351435"/>
                <a:gd name="connsiteY61" fmla="*/ 2287 h 4434379"/>
                <a:gd name="connsiteX62" fmla="*/ 4468983 w 8351435"/>
                <a:gd name="connsiteY62" fmla="*/ 32267 h 4434379"/>
                <a:gd name="connsiteX63" fmla="*/ 4528943 w 8351435"/>
                <a:gd name="connsiteY63" fmla="*/ 137198 h 4434379"/>
                <a:gd name="connsiteX64" fmla="*/ 4603894 w 8351435"/>
                <a:gd name="connsiteY64" fmla="*/ 367048 h 4434379"/>
                <a:gd name="connsiteX65" fmla="*/ 4728812 w 8351435"/>
                <a:gd name="connsiteY65" fmla="*/ 601893 h 4434379"/>
                <a:gd name="connsiteX66" fmla="*/ 4998635 w 8351435"/>
                <a:gd name="connsiteY66" fmla="*/ 986641 h 4434379"/>
                <a:gd name="connsiteX67" fmla="*/ 5328419 w 8351435"/>
                <a:gd name="connsiteY67" fmla="*/ 1341408 h 4434379"/>
                <a:gd name="connsiteX68" fmla="*/ 5768130 w 8351435"/>
                <a:gd name="connsiteY68" fmla="*/ 1706169 h 4434379"/>
                <a:gd name="connsiteX69" fmla="*/ 6174907 w 8351435"/>
                <a:gd name="connsiteY69" fmla="*/ 2013706 h 4434379"/>
                <a:gd name="connsiteX70" fmla="*/ 6537625 w 8351435"/>
                <a:gd name="connsiteY70" fmla="*/ 2245815 h 4434379"/>
                <a:gd name="connsiteX71" fmla="*/ 7132235 w 8351435"/>
                <a:gd name="connsiteY71" fmla="*/ 2465670 h 4434379"/>
                <a:gd name="connsiteX72" fmla="*/ 7571946 w 8351435"/>
                <a:gd name="connsiteY72" fmla="*/ 2460674 h 4434379"/>
                <a:gd name="connsiteX73" fmla="*/ 7871750 w 8351435"/>
                <a:gd name="connsiteY73" fmla="*/ 2325762 h 4434379"/>
                <a:gd name="connsiteX74" fmla="*/ 8106596 w 8351435"/>
                <a:gd name="connsiteY74" fmla="*/ 2135887 h 4434379"/>
                <a:gd name="connsiteX75" fmla="*/ 8216524 w 8351435"/>
                <a:gd name="connsiteY75" fmla="*/ 1975992 h 4434379"/>
                <a:gd name="connsiteX76" fmla="*/ 8351435 w 8351435"/>
                <a:gd name="connsiteY76" fmla="*/ 1781120 h 4434379"/>
                <a:gd name="connsiteX0" fmla="*/ 8351435 w 8351435"/>
                <a:gd name="connsiteY0" fmla="*/ 1781120 h 4434379"/>
                <a:gd name="connsiteX1" fmla="*/ 8351435 w 8351435"/>
                <a:gd name="connsiteY1" fmla="*/ 4424385 h 4434379"/>
                <a:gd name="connsiteX2" fmla="*/ 1914 w 8351435"/>
                <a:gd name="connsiteY2" fmla="*/ 4434379 h 4434379"/>
                <a:gd name="connsiteX3" fmla="*/ 0 w 8351435"/>
                <a:gd name="connsiteY3" fmla="*/ 1071585 h 4434379"/>
                <a:gd name="connsiteX4" fmla="*/ 151815 w 8351435"/>
                <a:gd name="connsiteY4" fmla="*/ 1081579 h 4434379"/>
                <a:gd name="connsiteX5" fmla="*/ 436628 w 8351435"/>
                <a:gd name="connsiteY5" fmla="*/ 1051598 h 4434379"/>
                <a:gd name="connsiteX6" fmla="*/ 601520 w 8351435"/>
                <a:gd name="connsiteY6" fmla="*/ 1056595 h 4434379"/>
                <a:gd name="connsiteX7" fmla="*/ 756419 w 8351435"/>
                <a:gd name="connsiteY7" fmla="*/ 1016621 h 4434379"/>
                <a:gd name="connsiteX8" fmla="*/ 961284 w 8351435"/>
                <a:gd name="connsiteY8" fmla="*/ 1041605 h 4434379"/>
                <a:gd name="connsiteX9" fmla="*/ 1116183 w 8351435"/>
                <a:gd name="connsiteY9" fmla="*/ 1016622 h 4434379"/>
                <a:gd name="connsiteX10" fmla="*/ 1261087 w 8351435"/>
                <a:gd name="connsiteY10" fmla="*/ 1011625 h 4434379"/>
                <a:gd name="connsiteX11" fmla="*/ 1391002 w 8351435"/>
                <a:gd name="connsiteY11" fmla="*/ 966654 h 4434379"/>
                <a:gd name="connsiteX12" fmla="*/ 1455960 w 8351435"/>
                <a:gd name="connsiteY12" fmla="*/ 836739 h 4434379"/>
                <a:gd name="connsiteX13" fmla="*/ 1480943 w 8351435"/>
                <a:gd name="connsiteY13" fmla="*/ 681841 h 4434379"/>
                <a:gd name="connsiteX14" fmla="*/ 1515920 w 8351435"/>
                <a:gd name="connsiteY14" fmla="*/ 546930 h 4434379"/>
                <a:gd name="connsiteX15" fmla="*/ 1550897 w 8351435"/>
                <a:gd name="connsiteY15" fmla="*/ 372044 h 4434379"/>
                <a:gd name="connsiteX16" fmla="*/ 1600865 w 8351435"/>
                <a:gd name="connsiteY16" fmla="*/ 282103 h 4434379"/>
                <a:gd name="connsiteX17" fmla="*/ 1640838 w 8351435"/>
                <a:gd name="connsiteY17" fmla="*/ 237133 h 4434379"/>
                <a:gd name="connsiteX18" fmla="*/ 1715789 w 8351435"/>
                <a:gd name="connsiteY18" fmla="*/ 292097 h 4434379"/>
                <a:gd name="connsiteX19" fmla="*/ 1760760 w 8351435"/>
                <a:gd name="connsiteY19" fmla="*/ 317080 h 4434379"/>
                <a:gd name="connsiteX20" fmla="*/ 1815724 w 8351435"/>
                <a:gd name="connsiteY20" fmla="*/ 257120 h 4434379"/>
                <a:gd name="connsiteX21" fmla="*/ 1870687 w 8351435"/>
                <a:gd name="connsiteY21" fmla="*/ 192162 h 4434379"/>
                <a:gd name="connsiteX22" fmla="*/ 1921357 w 8351435"/>
                <a:gd name="connsiteY22" fmla="*/ 128649 h 4434379"/>
                <a:gd name="connsiteX23" fmla="*/ 2110530 w 8351435"/>
                <a:gd name="connsiteY23" fmla="*/ 32267 h 4434379"/>
                <a:gd name="connsiteX24" fmla="*/ 2260432 w 8351435"/>
                <a:gd name="connsiteY24" fmla="*/ 12280 h 4434379"/>
                <a:gd name="connsiteX25" fmla="*/ 2350373 w 8351435"/>
                <a:gd name="connsiteY25" fmla="*/ 217146 h 4434379"/>
                <a:gd name="connsiteX26" fmla="*/ 2400340 w 8351435"/>
                <a:gd name="connsiteY26" fmla="*/ 367048 h 4434379"/>
                <a:gd name="connsiteX27" fmla="*/ 2460301 w 8351435"/>
                <a:gd name="connsiteY27" fmla="*/ 501959 h 4434379"/>
                <a:gd name="connsiteX28" fmla="*/ 2539311 w 8351435"/>
                <a:gd name="connsiteY28" fmla="*/ 688985 h 4434379"/>
                <a:gd name="connsiteX29" fmla="*/ 2619024 w 8351435"/>
                <a:gd name="connsiteY29" fmla="*/ 797936 h 4434379"/>
                <a:gd name="connsiteX30" fmla="*/ 2666377 w 8351435"/>
                <a:gd name="connsiteY30" fmla="*/ 824092 h 4434379"/>
                <a:gd name="connsiteX31" fmla="*/ 2745114 w 8351435"/>
                <a:gd name="connsiteY31" fmla="*/ 841736 h 4434379"/>
                <a:gd name="connsiteX32" fmla="*/ 2790084 w 8351435"/>
                <a:gd name="connsiteY32" fmla="*/ 886707 h 4434379"/>
                <a:gd name="connsiteX33" fmla="*/ 2865035 w 8351435"/>
                <a:gd name="connsiteY33" fmla="*/ 931677 h 4434379"/>
                <a:gd name="connsiteX34" fmla="*/ 2944983 w 8351435"/>
                <a:gd name="connsiteY34" fmla="*/ 1021618 h 4434379"/>
                <a:gd name="connsiteX35" fmla="*/ 2974963 w 8351435"/>
                <a:gd name="connsiteY35" fmla="*/ 1086575 h 4434379"/>
                <a:gd name="connsiteX36" fmla="*/ 3129861 w 8351435"/>
                <a:gd name="connsiteY36" fmla="*/ 1126549 h 4434379"/>
                <a:gd name="connsiteX37" fmla="*/ 3209809 w 8351435"/>
                <a:gd name="connsiteY37" fmla="*/ 1126549 h 4434379"/>
                <a:gd name="connsiteX38" fmla="*/ 3234792 w 8351435"/>
                <a:gd name="connsiteY38" fmla="*/ 1171520 h 4434379"/>
                <a:gd name="connsiteX39" fmla="*/ 3264773 w 8351435"/>
                <a:gd name="connsiteY39" fmla="*/ 1221487 h 4434379"/>
                <a:gd name="connsiteX40" fmla="*/ 3364707 w 8351435"/>
                <a:gd name="connsiteY40" fmla="*/ 1171520 h 4434379"/>
                <a:gd name="connsiteX41" fmla="*/ 3399684 w 8351435"/>
                <a:gd name="connsiteY41" fmla="*/ 1146536 h 4434379"/>
                <a:gd name="connsiteX42" fmla="*/ 3454648 w 8351435"/>
                <a:gd name="connsiteY42" fmla="*/ 1141539 h 4434379"/>
                <a:gd name="connsiteX43" fmla="*/ 3534596 w 8351435"/>
                <a:gd name="connsiteY43" fmla="*/ 1036608 h 4434379"/>
                <a:gd name="connsiteX44" fmla="*/ 3629533 w 8351435"/>
                <a:gd name="connsiteY44" fmla="*/ 946667 h 4434379"/>
                <a:gd name="connsiteX45" fmla="*/ 3689494 w 8351435"/>
                <a:gd name="connsiteY45" fmla="*/ 876713 h 4434379"/>
                <a:gd name="connsiteX46" fmla="*/ 3709481 w 8351435"/>
                <a:gd name="connsiteY46" fmla="*/ 821749 h 4434379"/>
                <a:gd name="connsiteX47" fmla="*/ 3794425 w 8351435"/>
                <a:gd name="connsiteY47" fmla="*/ 766785 h 4434379"/>
                <a:gd name="connsiteX48" fmla="*/ 3819409 w 8351435"/>
                <a:gd name="connsiteY48" fmla="*/ 671848 h 4434379"/>
                <a:gd name="connsiteX49" fmla="*/ 3834399 w 8351435"/>
                <a:gd name="connsiteY49" fmla="*/ 561920 h 4434379"/>
                <a:gd name="connsiteX50" fmla="*/ 3889363 w 8351435"/>
                <a:gd name="connsiteY50" fmla="*/ 471979 h 4434379"/>
                <a:gd name="connsiteX51" fmla="*/ 3939330 w 8351435"/>
                <a:gd name="connsiteY51" fmla="*/ 427008 h 4434379"/>
                <a:gd name="connsiteX52" fmla="*/ 3994294 w 8351435"/>
                <a:gd name="connsiteY52" fmla="*/ 307087 h 4434379"/>
                <a:gd name="connsiteX53" fmla="*/ 4019278 w 8351435"/>
                <a:gd name="connsiteY53" fmla="*/ 182169 h 4434379"/>
                <a:gd name="connsiteX54" fmla="*/ 4034268 w 8351435"/>
                <a:gd name="connsiteY54" fmla="*/ 117211 h 4434379"/>
                <a:gd name="connsiteX55" fmla="*/ 4054255 w 8351435"/>
                <a:gd name="connsiteY55" fmla="*/ 72241 h 4434379"/>
                <a:gd name="connsiteX56" fmla="*/ 4109219 w 8351435"/>
                <a:gd name="connsiteY56" fmla="*/ 72241 h 4434379"/>
                <a:gd name="connsiteX57" fmla="*/ 4154189 w 8351435"/>
                <a:gd name="connsiteY57" fmla="*/ 62248 h 4434379"/>
                <a:gd name="connsiteX58" fmla="*/ 4234137 w 8351435"/>
                <a:gd name="connsiteY58" fmla="*/ 7284 h 4434379"/>
                <a:gd name="connsiteX59" fmla="*/ 4279107 w 8351435"/>
                <a:gd name="connsiteY59" fmla="*/ 27270 h 4434379"/>
                <a:gd name="connsiteX60" fmla="*/ 4334071 w 8351435"/>
                <a:gd name="connsiteY60" fmla="*/ 12280 h 4434379"/>
                <a:gd name="connsiteX61" fmla="*/ 4379042 w 8351435"/>
                <a:gd name="connsiteY61" fmla="*/ 2287 h 4434379"/>
                <a:gd name="connsiteX62" fmla="*/ 4468983 w 8351435"/>
                <a:gd name="connsiteY62" fmla="*/ 32267 h 4434379"/>
                <a:gd name="connsiteX63" fmla="*/ 4528943 w 8351435"/>
                <a:gd name="connsiteY63" fmla="*/ 137198 h 4434379"/>
                <a:gd name="connsiteX64" fmla="*/ 4603894 w 8351435"/>
                <a:gd name="connsiteY64" fmla="*/ 367048 h 4434379"/>
                <a:gd name="connsiteX65" fmla="*/ 4728812 w 8351435"/>
                <a:gd name="connsiteY65" fmla="*/ 601893 h 4434379"/>
                <a:gd name="connsiteX66" fmla="*/ 4998635 w 8351435"/>
                <a:gd name="connsiteY66" fmla="*/ 986641 h 4434379"/>
                <a:gd name="connsiteX67" fmla="*/ 5328419 w 8351435"/>
                <a:gd name="connsiteY67" fmla="*/ 1341408 h 4434379"/>
                <a:gd name="connsiteX68" fmla="*/ 5768130 w 8351435"/>
                <a:gd name="connsiteY68" fmla="*/ 1706169 h 4434379"/>
                <a:gd name="connsiteX69" fmla="*/ 6174907 w 8351435"/>
                <a:gd name="connsiteY69" fmla="*/ 2013706 h 4434379"/>
                <a:gd name="connsiteX70" fmla="*/ 6537625 w 8351435"/>
                <a:gd name="connsiteY70" fmla="*/ 2245815 h 4434379"/>
                <a:gd name="connsiteX71" fmla="*/ 7132235 w 8351435"/>
                <a:gd name="connsiteY71" fmla="*/ 2465670 h 4434379"/>
                <a:gd name="connsiteX72" fmla="*/ 7571946 w 8351435"/>
                <a:gd name="connsiteY72" fmla="*/ 2460674 h 4434379"/>
                <a:gd name="connsiteX73" fmla="*/ 7871750 w 8351435"/>
                <a:gd name="connsiteY73" fmla="*/ 2325762 h 4434379"/>
                <a:gd name="connsiteX74" fmla="*/ 8106596 w 8351435"/>
                <a:gd name="connsiteY74" fmla="*/ 2135887 h 4434379"/>
                <a:gd name="connsiteX75" fmla="*/ 8216524 w 8351435"/>
                <a:gd name="connsiteY75" fmla="*/ 1975992 h 4434379"/>
                <a:gd name="connsiteX76" fmla="*/ 8351435 w 8351435"/>
                <a:gd name="connsiteY76" fmla="*/ 1781120 h 4434379"/>
                <a:gd name="connsiteX0" fmla="*/ 8351435 w 8351435"/>
                <a:gd name="connsiteY0" fmla="*/ 1781120 h 4434379"/>
                <a:gd name="connsiteX1" fmla="*/ 8351435 w 8351435"/>
                <a:gd name="connsiteY1" fmla="*/ 4424385 h 4434379"/>
                <a:gd name="connsiteX2" fmla="*/ 1914 w 8351435"/>
                <a:gd name="connsiteY2" fmla="*/ 4434379 h 4434379"/>
                <a:gd name="connsiteX3" fmla="*/ 0 w 8351435"/>
                <a:gd name="connsiteY3" fmla="*/ 1071585 h 4434379"/>
                <a:gd name="connsiteX4" fmla="*/ 151815 w 8351435"/>
                <a:gd name="connsiteY4" fmla="*/ 1081579 h 4434379"/>
                <a:gd name="connsiteX5" fmla="*/ 436628 w 8351435"/>
                <a:gd name="connsiteY5" fmla="*/ 1051598 h 4434379"/>
                <a:gd name="connsiteX6" fmla="*/ 601520 w 8351435"/>
                <a:gd name="connsiteY6" fmla="*/ 1056595 h 4434379"/>
                <a:gd name="connsiteX7" fmla="*/ 756419 w 8351435"/>
                <a:gd name="connsiteY7" fmla="*/ 1016621 h 4434379"/>
                <a:gd name="connsiteX8" fmla="*/ 961284 w 8351435"/>
                <a:gd name="connsiteY8" fmla="*/ 1041605 h 4434379"/>
                <a:gd name="connsiteX9" fmla="*/ 1116183 w 8351435"/>
                <a:gd name="connsiteY9" fmla="*/ 1016622 h 4434379"/>
                <a:gd name="connsiteX10" fmla="*/ 1261087 w 8351435"/>
                <a:gd name="connsiteY10" fmla="*/ 1011625 h 4434379"/>
                <a:gd name="connsiteX11" fmla="*/ 1391002 w 8351435"/>
                <a:gd name="connsiteY11" fmla="*/ 966654 h 4434379"/>
                <a:gd name="connsiteX12" fmla="*/ 1455960 w 8351435"/>
                <a:gd name="connsiteY12" fmla="*/ 836739 h 4434379"/>
                <a:gd name="connsiteX13" fmla="*/ 1480943 w 8351435"/>
                <a:gd name="connsiteY13" fmla="*/ 681841 h 4434379"/>
                <a:gd name="connsiteX14" fmla="*/ 1515920 w 8351435"/>
                <a:gd name="connsiteY14" fmla="*/ 546930 h 4434379"/>
                <a:gd name="connsiteX15" fmla="*/ 1550897 w 8351435"/>
                <a:gd name="connsiteY15" fmla="*/ 372044 h 4434379"/>
                <a:gd name="connsiteX16" fmla="*/ 1600865 w 8351435"/>
                <a:gd name="connsiteY16" fmla="*/ 282103 h 4434379"/>
                <a:gd name="connsiteX17" fmla="*/ 1640838 w 8351435"/>
                <a:gd name="connsiteY17" fmla="*/ 237133 h 4434379"/>
                <a:gd name="connsiteX18" fmla="*/ 1715789 w 8351435"/>
                <a:gd name="connsiteY18" fmla="*/ 292097 h 4434379"/>
                <a:gd name="connsiteX19" fmla="*/ 1760760 w 8351435"/>
                <a:gd name="connsiteY19" fmla="*/ 317080 h 4434379"/>
                <a:gd name="connsiteX20" fmla="*/ 1815724 w 8351435"/>
                <a:gd name="connsiteY20" fmla="*/ 257120 h 4434379"/>
                <a:gd name="connsiteX21" fmla="*/ 1870687 w 8351435"/>
                <a:gd name="connsiteY21" fmla="*/ 192162 h 4434379"/>
                <a:gd name="connsiteX22" fmla="*/ 1921357 w 8351435"/>
                <a:gd name="connsiteY22" fmla="*/ 128649 h 4434379"/>
                <a:gd name="connsiteX23" fmla="*/ 2110530 w 8351435"/>
                <a:gd name="connsiteY23" fmla="*/ 32267 h 4434379"/>
                <a:gd name="connsiteX24" fmla="*/ 2260432 w 8351435"/>
                <a:gd name="connsiteY24" fmla="*/ 12280 h 4434379"/>
                <a:gd name="connsiteX25" fmla="*/ 2350373 w 8351435"/>
                <a:gd name="connsiteY25" fmla="*/ 217146 h 4434379"/>
                <a:gd name="connsiteX26" fmla="*/ 2400340 w 8351435"/>
                <a:gd name="connsiteY26" fmla="*/ 367048 h 4434379"/>
                <a:gd name="connsiteX27" fmla="*/ 2460301 w 8351435"/>
                <a:gd name="connsiteY27" fmla="*/ 501959 h 4434379"/>
                <a:gd name="connsiteX28" fmla="*/ 2539311 w 8351435"/>
                <a:gd name="connsiteY28" fmla="*/ 688985 h 4434379"/>
                <a:gd name="connsiteX29" fmla="*/ 2619024 w 8351435"/>
                <a:gd name="connsiteY29" fmla="*/ 797936 h 4434379"/>
                <a:gd name="connsiteX30" fmla="*/ 2666377 w 8351435"/>
                <a:gd name="connsiteY30" fmla="*/ 824092 h 4434379"/>
                <a:gd name="connsiteX31" fmla="*/ 2745114 w 8351435"/>
                <a:gd name="connsiteY31" fmla="*/ 841736 h 4434379"/>
                <a:gd name="connsiteX32" fmla="*/ 2790084 w 8351435"/>
                <a:gd name="connsiteY32" fmla="*/ 886707 h 4434379"/>
                <a:gd name="connsiteX33" fmla="*/ 2865035 w 8351435"/>
                <a:gd name="connsiteY33" fmla="*/ 931677 h 4434379"/>
                <a:gd name="connsiteX34" fmla="*/ 2944983 w 8351435"/>
                <a:gd name="connsiteY34" fmla="*/ 1021618 h 4434379"/>
                <a:gd name="connsiteX35" fmla="*/ 2974963 w 8351435"/>
                <a:gd name="connsiteY35" fmla="*/ 1086575 h 4434379"/>
                <a:gd name="connsiteX36" fmla="*/ 3129861 w 8351435"/>
                <a:gd name="connsiteY36" fmla="*/ 1126549 h 4434379"/>
                <a:gd name="connsiteX37" fmla="*/ 3209809 w 8351435"/>
                <a:gd name="connsiteY37" fmla="*/ 1126549 h 4434379"/>
                <a:gd name="connsiteX38" fmla="*/ 3234792 w 8351435"/>
                <a:gd name="connsiteY38" fmla="*/ 1171520 h 4434379"/>
                <a:gd name="connsiteX39" fmla="*/ 3264773 w 8351435"/>
                <a:gd name="connsiteY39" fmla="*/ 1221487 h 4434379"/>
                <a:gd name="connsiteX40" fmla="*/ 3364707 w 8351435"/>
                <a:gd name="connsiteY40" fmla="*/ 1171520 h 4434379"/>
                <a:gd name="connsiteX41" fmla="*/ 3399684 w 8351435"/>
                <a:gd name="connsiteY41" fmla="*/ 1146536 h 4434379"/>
                <a:gd name="connsiteX42" fmla="*/ 3454648 w 8351435"/>
                <a:gd name="connsiteY42" fmla="*/ 1141539 h 4434379"/>
                <a:gd name="connsiteX43" fmla="*/ 3534596 w 8351435"/>
                <a:gd name="connsiteY43" fmla="*/ 1036608 h 4434379"/>
                <a:gd name="connsiteX44" fmla="*/ 3629533 w 8351435"/>
                <a:gd name="connsiteY44" fmla="*/ 946667 h 4434379"/>
                <a:gd name="connsiteX45" fmla="*/ 3689494 w 8351435"/>
                <a:gd name="connsiteY45" fmla="*/ 876713 h 4434379"/>
                <a:gd name="connsiteX46" fmla="*/ 3709481 w 8351435"/>
                <a:gd name="connsiteY46" fmla="*/ 821749 h 4434379"/>
                <a:gd name="connsiteX47" fmla="*/ 3794425 w 8351435"/>
                <a:gd name="connsiteY47" fmla="*/ 766785 h 4434379"/>
                <a:gd name="connsiteX48" fmla="*/ 3819409 w 8351435"/>
                <a:gd name="connsiteY48" fmla="*/ 671848 h 4434379"/>
                <a:gd name="connsiteX49" fmla="*/ 3834399 w 8351435"/>
                <a:gd name="connsiteY49" fmla="*/ 561920 h 4434379"/>
                <a:gd name="connsiteX50" fmla="*/ 3889363 w 8351435"/>
                <a:gd name="connsiteY50" fmla="*/ 471979 h 4434379"/>
                <a:gd name="connsiteX51" fmla="*/ 3939330 w 8351435"/>
                <a:gd name="connsiteY51" fmla="*/ 427008 h 4434379"/>
                <a:gd name="connsiteX52" fmla="*/ 3994294 w 8351435"/>
                <a:gd name="connsiteY52" fmla="*/ 307087 h 4434379"/>
                <a:gd name="connsiteX53" fmla="*/ 4019278 w 8351435"/>
                <a:gd name="connsiteY53" fmla="*/ 182169 h 4434379"/>
                <a:gd name="connsiteX54" fmla="*/ 4034268 w 8351435"/>
                <a:gd name="connsiteY54" fmla="*/ 117211 h 4434379"/>
                <a:gd name="connsiteX55" fmla="*/ 4054255 w 8351435"/>
                <a:gd name="connsiteY55" fmla="*/ 72241 h 4434379"/>
                <a:gd name="connsiteX56" fmla="*/ 4109219 w 8351435"/>
                <a:gd name="connsiteY56" fmla="*/ 72241 h 4434379"/>
                <a:gd name="connsiteX57" fmla="*/ 4154189 w 8351435"/>
                <a:gd name="connsiteY57" fmla="*/ 62248 h 4434379"/>
                <a:gd name="connsiteX58" fmla="*/ 4234137 w 8351435"/>
                <a:gd name="connsiteY58" fmla="*/ 7284 h 4434379"/>
                <a:gd name="connsiteX59" fmla="*/ 4279107 w 8351435"/>
                <a:gd name="connsiteY59" fmla="*/ 27270 h 4434379"/>
                <a:gd name="connsiteX60" fmla="*/ 4334071 w 8351435"/>
                <a:gd name="connsiteY60" fmla="*/ 12280 h 4434379"/>
                <a:gd name="connsiteX61" fmla="*/ 4379042 w 8351435"/>
                <a:gd name="connsiteY61" fmla="*/ 2287 h 4434379"/>
                <a:gd name="connsiteX62" fmla="*/ 4468983 w 8351435"/>
                <a:gd name="connsiteY62" fmla="*/ 32267 h 4434379"/>
                <a:gd name="connsiteX63" fmla="*/ 4528943 w 8351435"/>
                <a:gd name="connsiteY63" fmla="*/ 137198 h 4434379"/>
                <a:gd name="connsiteX64" fmla="*/ 4603894 w 8351435"/>
                <a:gd name="connsiteY64" fmla="*/ 367048 h 4434379"/>
                <a:gd name="connsiteX65" fmla="*/ 4728812 w 8351435"/>
                <a:gd name="connsiteY65" fmla="*/ 601893 h 4434379"/>
                <a:gd name="connsiteX66" fmla="*/ 4998635 w 8351435"/>
                <a:gd name="connsiteY66" fmla="*/ 986641 h 4434379"/>
                <a:gd name="connsiteX67" fmla="*/ 5328419 w 8351435"/>
                <a:gd name="connsiteY67" fmla="*/ 1341408 h 4434379"/>
                <a:gd name="connsiteX68" fmla="*/ 5768130 w 8351435"/>
                <a:gd name="connsiteY68" fmla="*/ 1706169 h 4434379"/>
                <a:gd name="connsiteX69" fmla="*/ 6174907 w 8351435"/>
                <a:gd name="connsiteY69" fmla="*/ 2013706 h 4434379"/>
                <a:gd name="connsiteX70" fmla="*/ 6537625 w 8351435"/>
                <a:gd name="connsiteY70" fmla="*/ 2245815 h 4434379"/>
                <a:gd name="connsiteX71" fmla="*/ 7132235 w 8351435"/>
                <a:gd name="connsiteY71" fmla="*/ 2465670 h 4434379"/>
                <a:gd name="connsiteX72" fmla="*/ 7571946 w 8351435"/>
                <a:gd name="connsiteY72" fmla="*/ 2460674 h 4434379"/>
                <a:gd name="connsiteX73" fmla="*/ 7871750 w 8351435"/>
                <a:gd name="connsiteY73" fmla="*/ 2325762 h 4434379"/>
                <a:gd name="connsiteX74" fmla="*/ 8106596 w 8351435"/>
                <a:gd name="connsiteY74" fmla="*/ 2135887 h 4434379"/>
                <a:gd name="connsiteX75" fmla="*/ 8216524 w 8351435"/>
                <a:gd name="connsiteY75" fmla="*/ 1975992 h 4434379"/>
                <a:gd name="connsiteX76" fmla="*/ 8351435 w 8351435"/>
                <a:gd name="connsiteY76" fmla="*/ 1781120 h 4434379"/>
                <a:gd name="connsiteX0" fmla="*/ 8351435 w 8351435"/>
                <a:gd name="connsiteY0" fmla="*/ 1781120 h 4434379"/>
                <a:gd name="connsiteX1" fmla="*/ 8351435 w 8351435"/>
                <a:gd name="connsiteY1" fmla="*/ 4424385 h 4434379"/>
                <a:gd name="connsiteX2" fmla="*/ 1914 w 8351435"/>
                <a:gd name="connsiteY2" fmla="*/ 4434379 h 4434379"/>
                <a:gd name="connsiteX3" fmla="*/ 0 w 8351435"/>
                <a:gd name="connsiteY3" fmla="*/ 1071585 h 4434379"/>
                <a:gd name="connsiteX4" fmla="*/ 151815 w 8351435"/>
                <a:gd name="connsiteY4" fmla="*/ 1081579 h 4434379"/>
                <a:gd name="connsiteX5" fmla="*/ 436628 w 8351435"/>
                <a:gd name="connsiteY5" fmla="*/ 1051598 h 4434379"/>
                <a:gd name="connsiteX6" fmla="*/ 601520 w 8351435"/>
                <a:gd name="connsiteY6" fmla="*/ 1056595 h 4434379"/>
                <a:gd name="connsiteX7" fmla="*/ 756419 w 8351435"/>
                <a:gd name="connsiteY7" fmla="*/ 1016621 h 4434379"/>
                <a:gd name="connsiteX8" fmla="*/ 961284 w 8351435"/>
                <a:gd name="connsiteY8" fmla="*/ 1041605 h 4434379"/>
                <a:gd name="connsiteX9" fmla="*/ 1116183 w 8351435"/>
                <a:gd name="connsiteY9" fmla="*/ 1016622 h 4434379"/>
                <a:gd name="connsiteX10" fmla="*/ 1261087 w 8351435"/>
                <a:gd name="connsiteY10" fmla="*/ 1011625 h 4434379"/>
                <a:gd name="connsiteX11" fmla="*/ 1391002 w 8351435"/>
                <a:gd name="connsiteY11" fmla="*/ 966654 h 4434379"/>
                <a:gd name="connsiteX12" fmla="*/ 1455960 w 8351435"/>
                <a:gd name="connsiteY12" fmla="*/ 836739 h 4434379"/>
                <a:gd name="connsiteX13" fmla="*/ 1480943 w 8351435"/>
                <a:gd name="connsiteY13" fmla="*/ 681841 h 4434379"/>
                <a:gd name="connsiteX14" fmla="*/ 1515920 w 8351435"/>
                <a:gd name="connsiteY14" fmla="*/ 546930 h 4434379"/>
                <a:gd name="connsiteX15" fmla="*/ 1550897 w 8351435"/>
                <a:gd name="connsiteY15" fmla="*/ 372044 h 4434379"/>
                <a:gd name="connsiteX16" fmla="*/ 1600865 w 8351435"/>
                <a:gd name="connsiteY16" fmla="*/ 282103 h 4434379"/>
                <a:gd name="connsiteX17" fmla="*/ 1640838 w 8351435"/>
                <a:gd name="connsiteY17" fmla="*/ 237133 h 4434379"/>
                <a:gd name="connsiteX18" fmla="*/ 1715789 w 8351435"/>
                <a:gd name="connsiteY18" fmla="*/ 292097 h 4434379"/>
                <a:gd name="connsiteX19" fmla="*/ 1760760 w 8351435"/>
                <a:gd name="connsiteY19" fmla="*/ 317080 h 4434379"/>
                <a:gd name="connsiteX20" fmla="*/ 1815724 w 8351435"/>
                <a:gd name="connsiteY20" fmla="*/ 257120 h 4434379"/>
                <a:gd name="connsiteX21" fmla="*/ 1870687 w 8351435"/>
                <a:gd name="connsiteY21" fmla="*/ 192162 h 4434379"/>
                <a:gd name="connsiteX22" fmla="*/ 1921357 w 8351435"/>
                <a:gd name="connsiteY22" fmla="*/ 128649 h 4434379"/>
                <a:gd name="connsiteX23" fmla="*/ 2110530 w 8351435"/>
                <a:gd name="connsiteY23" fmla="*/ 32267 h 4434379"/>
                <a:gd name="connsiteX24" fmla="*/ 2260432 w 8351435"/>
                <a:gd name="connsiteY24" fmla="*/ 12280 h 4434379"/>
                <a:gd name="connsiteX25" fmla="*/ 2350373 w 8351435"/>
                <a:gd name="connsiteY25" fmla="*/ 217146 h 4434379"/>
                <a:gd name="connsiteX26" fmla="*/ 2400340 w 8351435"/>
                <a:gd name="connsiteY26" fmla="*/ 367048 h 4434379"/>
                <a:gd name="connsiteX27" fmla="*/ 2460301 w 8351435"/>
                <a:gd name="connsiteY27" fmla="*/ 501959 h 4434379"/>
                <a:gd name="connsiteX28" fmla="*/ 2539311 w 8351435"/>
                <a:gd name="connsiteY28" fmla="*/ 688985 h 4434379"/>
                <a:gd name="connsiteX29" fmla="*/ 2619024 w 8351435"/>
                <a:gd name="connsiteY29" fmla="*/ 797936 h 4434379"/>
                <a:gd name="connsiteX30" fmla="*/ 2666377 w 8351435"/>
                <a:gd name="connsiteY30" fmla="*/ 824092 h 4434379"/>
                <a:gd name="connsiteX31" fmla="*/ 2745114 w 8351435"/>
                <a:gd name="connsiteY31" fmla="*/ 841736 h 4434379"/>
                <a:gd name="connsiteX32" fmla="*/ 2790084 w 8351435"/>
                <a:gd name="connsiteY32" fmla="*/ 886707 h 4434379"/>
                <a:gd name="connsiteX33" fmla="*/ 2865035 w 8351435"/>
                <a:gd name="connsiteY33" fmla="*/ 931677 h 4434379"/>
                <a:gd name="connsiteX34" fmla="*/ 2944983 w 8351435"/>
                <a:gd name="connsiteY34" fmla="*/ 1021618 h 4434379"/>
                <a:gd name="connsiteX35" fmla="*/ 2974963 w 8351435"/>
                <a:gd name="connsiteY35" fmla="*/ 1086575 h 4434379"/>
                <a:gd name="connsiteX36" fmla="*/ 3129861 w 8351435"/>
                <a:gd name="connsiteY36" fmla="*/ 1126549 h 4434379"/>
                <a:gd name="connsiteX37" fmla="*/ 3209809 w 8351435"/>
                <a:gd name="connsiteY37" fmla="*/ 1126549 h 4434379"/>
                <a:gd name="connsiteX38" fmla="*/ 3234792 w 8351435"/>
                <a:gd name="connsiteY38" fmla="*/ 1171520 h 4434379"/>
                <a:gd name="connsiteX39" fmla="*/ 3264773 w 8351435"/>
                <a:gd name="connsiteY39" fmla="*/ 1221487 h 4434379"/>
                <a:gd name="connsiteX40" fmla="*/ 3364707 w 8351435"/>
                <a:gd name="connsiteY40" fmla="*/ 1171520 h 4434379"/>
                <a:gd name="connsiteX41" fmla="*/ 3399684 w 8351435"/>
                <a:gd name="connsiteY41" fmla="*/ 1146536 h 4434379"/>
                <a:gd name="connsiteX42" fmla="*/ 3454648 w 8351435"/>
                <a:gd name="connsiteY42" fmla="*/ 1141539 h 4434379"/>
                <a:gd name="connsiteX43" fmla="*/ 3534596 w 8351435"/>
                <a:gd name="connsiteY43" fmla="*/ 1036608 h 4434379"/>
                <a:gd name="connsiteX44" fmla="*/ 3629533 w 8351435"/>
                <a:gd name="connsiteY44" fmla="*/ 946667 h 4434379"/>
                <a:gd name="connsiteX45" fmla="*/ 3689494 w 8351435"/>
                <a:gd name="connsiteY45" fmla="*/ 876713 h 4434379"/>
                <a:gd name="connsiteX46" fmla="*/ 3709481 w 8351435"/>
                <a:gd name="connsiteY46" fmla="*/ 821749 h 4434379"/>
                <a:gd name="connsiteX47" fmla="*/ 3794425 w 8351435"/>
                <a:gd name="connsiteY47" fmla="*/ 766785 h 4434379"/>
                <a:gd name="connsiteX48" fmla="*/ 3819409 w 8351435"/>
                <a:gd name="connsiteY48" fmla="*/ 671848 h 4434379"/>
                <a:gd name="connsiteX49" fmla="*/ 3834399 w 8351435"/>
                <a:gd name="connsiteY49" fmla="*/ 561920 h 4434379"/>
                <a:gd name="connsiteX50" fmla="*/ 3889363 w 8351435"/>
                <a:gd name="connsiteY50" fmla="*/ 471979 h 4434379"/>
                <a:gd name="connsiteX51" fmla="*/ 3939330 w 8351435"/>
                <a:gd name="connsiteY51" fmla="*/ 427008 h 4434379"/>
                <a:gd name="connsiteX52" fmla="*/ 3994294 w 8351435"/>
                <a:gd name="connsiteY52" fmla="*/ 307087 h 4434379"/>
                <a:gd name="connsiteX53" fmla="*/ 4019278 w 8351435"/>
                <a:gd name="connsiteY53" fmla="*/ 182169 h 4434379"/>
                <a:gd name="connsiteX54" fmla="*/ 4034268 w 8351435"/>
                <a:gd name="connsiteY54" fmla="*/ 117211 h 4434379"/>
                <a:gd name="connsiteX55" fmla="*/ 4054255 w 8351435"/>
                <a:gd name="connsiteY55" fmla="*/ 72241 h 4434379"/>
                <a:gd name="connsiteX56" fmla="*/ 4109219 w 8351435"/>
                <a:gd name="connsiteY56" fmla="*/ 72241 h 4434379"/>
                <a:gd name="connsiteX57" fmla="*/ 4154189 w 8351435"/>
                <a:gd name="connsiteY57" fmla="*/ 62248 h 4434379"/>
                <a:gd name="connsiteX58" fmla="*/ 4234137 w 8351435"/>
                <a:gd name="connsiteY58" fmla="*/ 7284 h 4434379"/>
                <a:gd name="connsiteX59" fmla="*/ 4279107 w 8351435"/>
                <a:gd name="connsiteY59" fmla="*/ 27270 h 4434379"/>
                <a:gd name="connsiteX60" fmla="*/ 4334071 w 8351435"/>
                <a:gd name="connsiteY60" fmla="*/ 12280 h 4434379"/>
                <a:gd name="connsiteX61" fmla="*/ 4379042 w 8351435"/>
                <a:gd name="connsiteY61" fmla="*/ 2287 h 4434379"/>
                <a:gd name="connsiteX62" fmla="*/ 4468983 w 8351435"/>
                <a:gd name="connsiteY62" fmla="*/ 32267 h 4434379"/>
                <a:gd name="connsiteX63" fmla="*/ 4528943 w 8351435"/>
                <a:gd name="connsiteY63" fmla="*/ 137198 h 4434379"/>
                <a:gd name="connsiteX64" fmla="*/ 4603894 w 8351435"/>
                <a:gd name="connsiteY64" fmla="*/ 367048 h 4434379"/>
                <a:gd name="connsiteX65" fmla="*/ 4728812 w 8351435"/>
                <a:gd name="connsiteY65" fmla="*/ 601893 h 4434379"/>
                <a:gd name="connsiteX66" fmla="*/ 4998635 w 8351435"/>
                <a:gd name="connsiteY66" fmla="*/ 986641 h 4434379"/>
                <a:gd name="connsiteX67" fmla="*/ 5328419 w 8351435"/>
                <a:gd name="connsiteY67" fmla="*/ 1341408 h 4434379"/>
                <a:gd name="connsiteX68" fmla="*/ 5768130 w 8351435"/>
                <a:gd name="connsiteY68" fmla="*/ 1706169 h 4434379"/>
                <a:gd name="connsiteX69" fmla="*/ 6174907 w 8351435"/>
                <a:gd name="connsiteY69" fmla="*/ 2013706 h 4434379"/>
                <a:gd name="connsiteX70" fmla="*/ 6537625 w 8351435"/>
                <a:gd name="connsiteY70" fmla="*/ 2245815 h 4434379"/>
                <a:gd name="connsiteX71" fmla="*/ 7132235 w 8351435"/>
                <a:gd name="connsiteY71" fmla="*/ 2465670 h 4434379"/>
                <a:gd name="connsiteX72" fmla="*/ 7571946 w 8351435"/>
                <a:gd name="connsiteY72" fmla="*/ 2460674 h 4434379"/>
                <a:gd name="connsiteX73" fmla="*/ 7871750 w 8351435"/>
                <a:gd name="connsiteY73" fmla="*/ 2325762 h 4434379"/>
                <a:gd name="connsiteX74" fmla="*/ 8106596 w 8351435"/>
                <a:gd name="connsiteY74" fmla="*/ 2135887 h 4434379"/>
                <a:gd name="connsiteX75" fmla="*/ 8216524 w 8351435"/>
                <a:gd name="connsiteY75" fmla="*/ 1975992 h 4434379"/>
                <a:gd name="connsiteX76" fmla="*/ 8351435 w 8351435"/>
                <a:gd name="connsiteY76" fmla="*/ 1781120 h 4434379"/>
                <a:gd name="connsiteX0" fmla="*/ 8351435 w 8351435"/>
                <a:gd name="connsiteY0" fmla="*/ 1781120 h 4434379"/>
                <a:gd name="connsiteX1" fmla="*/ 8351435 w 8351435"/>
                <a:gd name="connsiteY1" fmla="*/ 4424385 h 4434379"/>
                <a:gd name="connsiteX2" fmla="*/ 1914 w 8351435"/>
                <a:gd name="connsiteY2" fmla="*/ 4434379 h 4434379"/>
                <a:gd name="connsiteX3" fmla="*/ 0 w 8351435"/>
                <a:gd name="connsiteY3" fmla="*/ 1071585 h 4434379"/>
                <a:gd name="connsiteX4" fmla="*/ 151815 w 8351435"/>
                <a:gd name="connsiteY4" fmla="*/ 1081579 h 4434379"/>
                <a:gd name="connsiteX5" fmla="*/ 436628 w 8351435"/>
                <a:gd name="connsiteY5" fmla="*/ 1051598 h 4434379"/>
                <a:gd name="connsiteX6" fmla="*/ 601520 w 8351435"/>
                <a:gd name="connsiteY6" fmla="*/ 1056595 h 4434379"/>
                <a:gd name="connsiteX7" fmla="*/ 756419 w 8351435"/>
                <a:gd name="connsiteY7" fmla="*/ 1016621 h 4434379"/>
                <a:gd name="connsiteX8" fmla="*/ 961284 w 8351435"/>
                <a:gd name="connsiteY8" fmla="*/ 1041605 h 4434379"/>
                <a:gd name="connsiteX9" fmla="*/ 1116183 w 8351435"/>
                <a:gd name="connsiteY9" fmla="*/ 1016622 h 4434379"/>
                <a:gd name="connsiteX10" fmla="*/ 1261087 w 8351435"/>
                <a:gd name="connsiteY10" fmla="*/ 1011625 h 4434379"/>
                <a:gd name="connsiteX11" fmla="*/ 1391002 w 8351435"/>
                <a:gd name="connsiteY11" fmla="*/ 966654 h 4434379"/>
                <a:gd name="connsiteX12" fmla="*/ 1455960 w 8351435"/>
                <a:gd name="connsiteY12" fmla="*/ 836739 h 4434379"/>
                <a:gd name="connsiteX13" fmla="*/ 1480943 w 8351435"/>
                <a:gd name="connsiteY13" fmla="*/ 681841 h 4434379"/>
                <a:gd name="connsiteX14" fmla="*/ 1515920 w 8351435"/>
                <a:gd name="connsiteY14" fmla="*/ 546930 h 4434379"/>
                <a:gd name="connsiteX15" fmla="*/ 1550897 w 8351435"/>
                <a:gd name="connsiteY15" fmla="*/ 372044 h 4434379"/>
                <a:gd name="connsiteX16" fmla="*/ 1600865 w 8351435"/>
                <a:gd name="connsiteY16" fmla="*/ 282103 h 4434379"/>
                <a:gd name="connsiteX17" fmla="*/ 1640838 w 8351435"/>
                <a:gd name="connsiteY17" fmla="*/ 237133 h 4434379"/>
                <a:gd name="connsiteX18" fmla="*/ 1715789 w 8351435"/>
                <a:gd name="connsiteY18" fmla="*/ 292097 h 4434379"/>
                <a:gd name="connsiteX19" fmla="*/ 1760760 w 8351435"/>
                <a:gd name="connsiteY19" fmla="*/ 317080 h 4434379"/>
                <a:gd name="connsiteX20" fmla="*/ 1815724 w 8351435"/>
                <a:gd name="connsiteY20" fmla="*/ 257120 h 4434379"/>
                <a:gd name="connsiteX21" fmla="*/ 1870687 w 8351435"/>
                <a:gd name="connsiteY21" fmla="*/ 192162 h 4434379"/>
                <a:gd name="connsiteX22" fmla="*/ 1921357 w 8351435"/>
                <a:gd name="connsiteY22" fmla="*/ 128649 h 4434379"/>
                <a:gd name="connsiteX23" fmla="*/ 2110530 w 8351435"/>
                <a:gd name="connsiteY23" fmla="*/ 32267 h 4434379"/>
                <a:gd name="connsiteX24" fmla="*/ 2260432 w 8351435"/>
                <a:gd name="connsiteY24" fmla="*/ 12280 h 4434379"/>
                <a:gd name="connsiteX25" fmla="*/ 2350373 w 8351435"/>
                <a:gd name="connsiteY25" fmla="*/ 217146 h 4434379"/>
                <a:gd name="connsiteX26" fmla="*/ 2400340 w 8351435"/>
                <a:gd name="connsiteY26" fmla="*/ 367048 h 4434379"/>
                <a:gd name="connsiteX27" fmla="*/ 2460301 w 8351435"/>
                <a:gd name="connsiteY27" fmla="*/ 501959 h 4434379"/>
                <a:gd name="connsiteX28" fmla="*/ 2539311 w 8351435"/>
                <a:gd name="connsiteY28" fmla="*/ 688985 h 4434379"/>
                <a:gd name="connsiteX29" fmla="*/ 2619024 w 8351435"/>
                <a:gd name="connsiteY29" fmla="*/ 797936 h 4434379"/>
                <a:gd name="connsiteX30" fmla="*/ 2666377 w 8351435"/>
                <a:gd name="connsiteY30" fmla="*/ 824092 h 4434379"/>
                <a:gd name="connsiteX31" fmla="*/ 2745114 w 8351435"/>
                <a:gd name="connsiteY31" fmla="*/ 841736 h 4434379"/>
                <a:gd name="connsiteX32" fmla="*/ 2790084 w 8351435"/>
                <a:gd name="connsiteY32" fmla="*/ 886707 h 4434379"/>
                <a:gd name="connsiteX33" fmla="*/ 2865035 w 8351435"/>
                <a:gd name="connsiteY33" fmla="*/ 931677 h 4434379"/>
                <a:gd name="connsiteX34" fmla="*/ 2944983 w 8351435"/>
                <a:gd name="connsiteY34" fmla="*/ 1021618 h 4434379"/>
                <a:gd name="connsiteX35" fmla="*/ 2974963 w 8351435"/>
                <a:gd name="connsiteY35" fmla="*/ 1086575 h 4434379"/>
                <a:gd name="connsiteX36" fmla="*/ 3129861 w 8351435"/>
                <a:gd name="connsiteY36" fmla="*/ 1126549 h 4434379"/>
                <a:gd name="connsiteX37" fmla="*/ 3209809 w 8351435"/>
                <a:gd name="connsiteY37" fmla="*/ 1126549 h 4434379"/>
                <a:gd name="connsiteX38" fmla="*/ 3234792 w 8351435"/>
                <a:gd name="connsiteY38" fmla="*/ 1171520 h 4434379"/>
                <a:gd name="connsiteX39" fmla="*/ 3264773 w 8351435"/>
                <a:gd name="connsiteY39" fmla="*/ 1221487 h 4434379"/>
                <a:gd name="connsiteX40" fmla="*/ 3364707 w 8351435"/>
                <a:gd name="connsiteY40" fmla="*/ 1171520 h 4434379"/>
                <a:gd name="connsiteX41" fmla="*/ 3399684 w 8351435"/>
                <a:gd name="connsiteY41" fmla="*/ 1146536 h 4434379"/>
                <a:gd name="connsiteX42" fmla="*/ 3454648 w 8351435"/>
                <a:gd name="connsiteY42" fmla="*/ 1141539 h 4434379"/>
                <a:gd name="connsiteX43" fmla="*/ 3534596 w 8351435"/>
                <a:gd name="connsiteY43" fmla="*/ 1036608 h 4434379"/>
                <a:gd name="connsiteX44" fmla="*/ 3629533 w 8351435"/>
                <a:gd name="connsiteY44" fmla="*/ 946667 h 4434379"/>
                <a:gd name="connsiteX45" fmla="*/ 3689494 w 8351435"/>
                <a:gd name="connsiteY45" fmla="*/ 876713 h 4434379"/>
                <a:gd name="connsiteX46" fmla="*/ 3709481 w 8351435"/>
                <a:gd name="connsiteY46" fmla="*/ 821749 h 4434379"/>
                <a:gd name="connsiteX47" fmla="*/ 3794425 w 8351435"/>
                <a:gd name="connsiteY47" fmla="*/ 766785 h 4434379"/>
                <a:gd name="connsiteX48" fmla="*/ 3819409 w 8351435"/>
                <a:gd name="connsiteY48" fmla="*/ 671848 h 4434379"/>
                <a:gd name="connsiteX49" fmla="*/ 3834399 w 8351435"/>
                <a:gd name="connsiteY49" fmla="*/ 561920 h 4434379"/>
                <a:gd name="connsiteX50" fmla="*/ 3889363 w 8351435"/>
                <a:gd name="connsiteY50" fmla="*/ 471979 h 4434379"/>
                <a:gd name="connsiteX51" fmla="*/ 3939330 w 8351435"/>
                <a:gd name="connsiteY51" fmla="*/ 427008 h 4434379"/>
                <a:gd name="connsiteX52" fmla="*/ 3994294 w 8351435"/>
                <a:gd name="connsiteY52" fmla="*/ 307087 h 4434379"/>
                <a:gd name="connsiteX53" fmla="*/ 4019278 w 8351435"/>
                <a:gd name="connsiteY53" fmla="*/ 182169 h 4434379"/>
                <a:gd name="connsiteX54" fmla="*/ 4034268 w 8351435"/>
                <a:gd name="connsiteY54" fmla="*/ 117211 h 4434379"/>
                <a:gd name="connsiteX55" fmla="*/ 4054255 w 8351435"/>
                <a:gd name="connsiteY55" fmla="*/ 72241 h 4434379"/>
                <a:gd name="connsiteX56" fmla="*/ 4109219 w 8351435"/>
                <a:gd name="connsiteY56" fmla="*/ 72241 h 4434379"/>
                <a:gd name="connsiteX57" fmla="*/ 4154189 w 8351435"/>
                <a:gd name="connsiteY57" fmla="*/ 62248 h 4434379"/>
                <a:gd name="connsiteX58" fmla="*/ 4234137 w 8351435"/>
                <a:gd name="connsiteY58" fmla="*/ 7284 h 4434379"/>
                <a:gd name="connsiteX59" fmla="*/ 4279107 w 8351435"/>
                <a:gd name="connsiteY59" fmla="*/ 27270 h 4434379"/>
                <a:gd name="connsiteX60" fmla="*/ 4334071 w 8351435"/>
                <a:gd name="connsiteY60" fmla="*/ 12280 h 4434379"/>
                <a:gd name="connsiteX61" fmla="*/ 4379042 w 8351435"/>
                <a:gd name="connsiteY61" fmla="*/ 2287 h 4434379"/>
                <a:gd name="connsiteX62" fmla="*/ 4468983 w 8351435"/>
                <a:gd name="connsiteY62" fmla="*/ 32267 h 4434379"/>
                <a:gd name="connsiteX63" fmla="*/ 4528943 w 8351435"/>
                <a:gd name="connsiteY63" fmla="*/ 137198 h 4434379"/>
                <a:gd name="connsiteX64" fmla="*/ 4603894 w 8351435"/>
                <a:gd name="connsiteY64" fmla="*/ 367048 h 4434379"/>
                <a:gd name="connsiteX65" fmla="*/ 4728812 w 8351435"/>
                <a:gd name="connsiteY65" fmla="*/ 601893 h 4434379"/>
                <a:gd name="connsiteX66" fmla="*/ 4998635 w 8351435"/>
                <a:gd name="connsiteY66" fmla="*/ 986641 h 4434379"/>
                <a:gd name="connsiteX67" fmla="*/ 5328419 w 8351435"/>
                <a:gd name="connsiteY67" fmla="*/ 1341408 h 4434379"/>
                <a:gd name="connsiteX68" fmla="*/ 5768130 w 8351435"/>
                <a:gd name="connsiteY68" fmla="*/ 1706169 h 4434379"/>
                <a:gd name="connsiteX69" fmla="*/ 6174907 w 8351435"/>
                <a:gd name="connsiteY69" fmla="*/ 2013706 h 4434379"/>
                <a:gd name="connsiteX70" fmla="*/ 6537625 w 8351435"/>
                <a:gd name="connsiteY70" fmla="*/ 2245815 h 4434379"/>
                <a:gd name="connsiteX71" fmla="*/ 7132235 w 8351435"/>
                <a:gd name="connsiteY71" fmla="*/ 2465670 h 4434379"/>
                <a:gd name="connsiteX72" fmla="*/ 7571946 w 8351435"/>
                <a:gd name="connsiteY72" fmla="*/ 2460674 h 4434379"/>
                <a:gd name="connsiteX73" fmla="*/ 7871750 w 8351435"/>
                <a:gd name="connsiteY73" fmla="*/ 2325762 h 4434379"/>
                <a:gd name="connsiteX74" fmla="*/ 8106596 w 8351435"/>
                <a:gd name="connsiteY74" fmla="*/ 2135887 h 4434379"/>
                <a:gd name="connsiteX75" fmla="*/ 8216524 w 8351435"/>
                <a:gd name="connsiteY75" fmla="*/ 1975992 h 4434379"/>
                <a:gd name="connsiteX76" fmla="*/ 8351435 w 8351435"/>
                <a:gd name="connsiteY76" fmla="*/ 1781120 h 4434379"/>
                <a:gd name="connsiteX0" fmla="*/ 8351435 w 8351435"/>
                <a:gd name="connsiteY0" fmla="*/ 1781120 h 4434379"/>
                <a:gd name="connsiteX1" fmla="*/ 8351435 w 8351435"/>
                <a:gd name="connsiteY1" fmla="*/ 4424385 h 4434379"/>
                <a:gd name="connsiteX2" fmla="*/ 1914 w 8351435"/>
                <a:gd name="connsiteY2" fmla="*/ 4434379 h 4434379"/>
                <a:gd name="connsiteX3" fmla="*/ 0 w 8351435"/>
                <a:gd name="connsiteY3" fmla="*/ 1071585 h 4434379"/>
                <a:gd name="connsiteX4" fmla="*/ 151815 w 8351435"/>
                <a:gd name="connsiteY4" fmla="*/ 1081579 h 4434379"/>
                <a:gd name="connsiteX5" fmla="*/ 436628 w 8351435"/>
                <a:gd name="connsiteY5" fmla="*/ 1051598 h 4434379"/>
                <a:gd name="connsiteX6" fmla="*/ 601520 w 8351435"/>
                <a:gd name="connsiteY6" fmla="*/ 1056595 h 4434379"/>
                <a:gd name="connsiteX7" fmla="*/ 756419 w 8351435"/>
                <a:gd name="connsiteY7" fmla="*/ 1016621 h 4434379"/>
                <a:gd name="connsiteX8" fmla="*/ 961284 w 8351435"/>
                <a:gd name="connsiteY8" fmla="*/ 1041605 h 4434379"/>
                <a:gd name="connsiteX9" fmla="*/ 1116183 w 8351435"/>
                <a:gd name="connsiteY9" fmla="*/ 1016622 h 4434379"/>
                <a:gd name="connsiteX10" fmla="*/ 1261087 w 8351435"/>
                <a:gd name="connsiteY10" fmla="*/ 1011625 h 4434379"/>
                <a:gd name="connsiteX11" fmla="*/ 1391002 w 8351435"/>
                <a:gd name="connsiteY11" fmla="*/ 966654 h 4434379"/>
                <a:gd name="connsiteX12" fmla="*/ 1455960 w 8351435"/>
                <a:gd name="connsiteY12" fmla="*/ 836739 h 4434379"/>
                <a:gd name="connsiteX13" fmla="*/ 1480943 w 8351435"/>
                <a:gd name="connsiteY13" fmla="*/ 681841 h 4434379"/>
                <a:gd name="connsiteX14" fmla="*/ 1515920 w 8351435"/>
                <a:gd name="connsiteY14" fmla="*/ 546930 h 4434379"/>
                <a:gd name="connsiteX15" fmla="*/ 1550897 w 8351435"/>
                <a:gd name="connsiteY15" fmla="*/ 372044 h 4434379"/>
                <a:gd name="connsiteX16" fmla="*/ 1600865 w 8351435"/>
                <a:gd name="connsiteY16" fmla="*/ 282103 h 4434379"/>
                <a:gd name="connsiteX17" fmla="*/ 1640838 w 8351435"/>
                <a:gd name="connsiteY17" fmla="*/ 237133 h 4434379"/>
                <a:gd name="connsiteX18" fmla="*/ 1715789 w 8351435"/>
                <a:gd name="connsiteY18" fmla="*/ 292097 h 4434379"/>
                <a:gd name="connsiteX19" fmla="*/ 1760760 w 8351435"/>
                <a:gd name="connsiteY19" fmla="*/ 317080 h 4434379"/>
                <a:gd name="connsiteX20" fmla="*/ 1815724 w 8351435"/>
                <a:gd name="connsiteY20" fmla="*/ 257120 h 4434379"/>
                <a:gd name="connsiteX21" fmla="*/ 1870687 w 8351435"/>
                <a:gd name="connsiteY21" fmla="*/ 192162 h 4434379"/>
                <a:gd name="connsiteX22" fmla="*/ 1921357 w 8351435"/>
                <a:gd name="connsiteY22" fmla="*/ 128649 h 4434379"/>
                <a:gd name="connsiteX23" fmla="*/ 2110530 w 8351435"/>
                <a:gd name="connsiteY23" fmla="*/ 32267 h 4434379"/>
                <a:gd name="connsiteX24" fmla="*/ 2260432 w 8351435"/>
                <a:gd name="connsiteY24" fmla="*/ 12280 h 4434379"/>
                <a:gd name="connsiteX25" fmla="*/ 2350373 w 8351435"/>
                <a:gd name="connsiteY25" fmla="*/ 217146 h 4434379"/>
                <a:gd name="connsiteX26" fmla="*/ 2400340 w 8351435"/>
                <a:gd name="connsiteY26" fmla="*/ 367048 h 4434379"/>
                <a:gd name="connsiteX27" fmla="*/ 2460301 w 8351435"/>
                <a:gd name="connsiteY27" fmla="*/ 501959 h 4434379"/>
                <a:gd name="connsiteX28" fmla="*/ 2539311 w 8351435"/>
                <a:gd name="connsiteY28" fmla="*/ 688985 h 4434379"/>
                <a:gd name="connsiteX29" fmla="*/ 2619024 w 8351435"/>
                <a:gd name="connsiteY29" fmla="*/ 797936 h 4434379"/>
                <a:gd name="connsiteX30" fmla="*/ 2666377 w 8351435"/>
                <a:gd name="connsiteY30" fmla="*/ 824092 h 4434379"/>
                <a:gd name="connsiteX31" fmla="*/ 2745114 w 8351435"/>
                <a:gd name="connsiteY31" fmla="*/ 841736 h 4434379"/>
                <a:gd name="connsiteX32" fmla="*/ 2790084 w 8351435"/>
                <a:gd name="connsiteY32" fmla="*/ 886707 h 4434379"/>
                <a:gd name="connsiteX33" fmla="*/ 2865035 w 8351435"/>
                <a:gd name="connsiteY33" fmla="*/ 931677 h 4434379"/>
                <a:gd name="connsiteX34" fmla="*/ 2944983 w 8351435"/>
                <a:gd name="connsiteY34" fmla="*/ 1021618 h 4434379"/>
                <a:gd name="connsiteX35" fmla="*/ 2974963 w 8351435"/>
                <a:gd name="connsiteY35" fmla="*/ 1086575 h 4434379"/>
                <a:gd name="connsiteX36" fmla="*/ 3129861 w 8351435"/>
                <a:gd name="connsiteY36" fmla="*/ 1126549 h 4434379"/>
                <a:gd name="connsiteX37" fmla="*/ 3209809 w 8351435"/>
                <a:gd name="connsiteY37" fmla="*/ 1126549 h 4434379"/>
                <a:gd name="connsiteX38" fmla="*/ 3234792 w 8351435"/>
                <a:gd name="connsiteY38" fmla="*/ 1171520 h 4434379"/>
                <a:gd name="connsiteX39" fmla="*/ 3264773 w 8351435"/>
                <a:gd name="connsiteY39" fmla="*/ 1221487 h 4434379"/>
                <a:gd name="connsiteX40" fmla="*/ 3364707 w 8351435"/>
                <a:gd name="connsiteY40" fmla="*/ 1171520 h 4434379"/>
                <a:gd name="connsiteX41" fmla="*/ 3399684 w 8351435"/>
                <a:gd name="connsiteY41" fmla="*/ 1146536 h 4434379"/>
                <a:gd name="connsiteX42" fmla="*/ 3454648 w 8351435"/>
                <a:gd name="connsiteY42" fmla="*/ 1141539 h 4434379"/>
                <a:gd name="connsiteX43" fmla="*/ 3534596 w 8351435"/>
                <a:gd name="connsiteY43" fmla="*/ 1036608 h 4434379"/>
                <a:gd name="connsiteX44" fmla="*/ 3629533 w 8351435"/>
                <a:gd name="connsiteY44" fmla="*/ 946667 h 4434379"/>
                <a:gd name="connsiteX45" fmla="*/ 3689494 w 8351435"/>
                <a:gd name="connsiteY45" fmla="*/ 876713 h 4434379"/>
                <a:gd name="connsiteX46" fmla="*/ 3709481 w 8351435"/>
                <a:gd name="connsiteY46" fmla="*/ 821749 h 4434379"/>
                <a:gd name="connsiteX47" fmla="*/ 3794425 w 8351435"/>
                <a:gd name="connsiteY47" fmla="*/ 766785 h 4434379"/>
                <a:gd name="connsiteX48" fmla="*/ 3819409 w 8351435"/>
                <a:gd name="connsiteY48" fmla="*/ 671848 h 4434379"/>
                <a:gd name="connsiteX49" fmla="*/ 3834399 w 8351435"/>
                <a:gd name="connsiteY49" fmla="*/ 561920 h 4434379"/>
                <a:gd name="connsiteX50" fmla="*/ 3889363 w 8351435"/>
                <a:gd name="connsiteY50" fmla="*/ 471979 h 4434379"/>
                <a:gd name="connsiteX51" fmla="*/ 3939330 w 8351435"/>
                <a:gd name="connsiteY51" fmla="*/ 427008 h 4434379"/>
                <a:gd name="connsiteX52" fmla="*/ 3994294 w 8351435"/>
                <a:gd name="connsiteY52" fmla="*/ 307087 h 4434379"/>
                <a:gd name="connsiteX53" fmla="*/ 4019278 w 8351435"/>
                <a:gd name="connsiteY53" fmla="*/ 182169 h 4434379"/>
                <a:gd name="connsiteX54" fmla="*/ 4034268 w 8351435"/>
                <a:gd name="connsiteY54" fmla="*/ 117211 h 4434379"/>
                <a:gd name="connsiteX55" fmla="*/ 4054255 w 8351435"/>
                <a:gd name="connsiteY55" fmla="*/ 72241 h 4434379"/>
                <a:gd name="connsiteX56" fmla="*/ 4109219 w 8351435"/>
                <a:gd name="connsiteY56" fmla="*/ 72241 h 4434379"/>
                <a:gd name="connsiteX57" fmla="*/ 4154189 w 8351435"/>
                <a:gd name="connsiteY57" fmla="*/ 62248 h 4434379"/>
                <a:gd name="connsiteX58" fmla="*/ 4234137 w 8351435"/>
                <a:gd name="connsiteY58" fmla="*/ 7284 h 4434379"/>
                <a:gd name="connsiteX59" fmla="*/ 4279107 w 8351435"/>
                <a:gd name="connsiteY59" fmla="*/ 27270 h 4434379"/>
                <a:gd name="connsiteX60" fmla="*/ 4334071 w 8351435"/>
                <a:gd name="connsiteY60" fmla="*/ 12280 h 4434379"/>
                <a:gd name="connsiteX61" fmla="*/ 4379042 w 8351435"/>
                <a:gd name="connsiteY61" fmla="*/ 2287 h 4434379"/>
                <a:gd name="connsiteX62" fmla="*/ 4468983 w 8351435"/>
                <a:gd name="connsiteY62" fmla="*/ 32267 h 4434379"/>
                <a:gd name="connsiteX63" fmla="*/ 4528943 w 8351435"/>
                <a:gd name="connsiteY63" fmla="*/ 137198 h 4434379"/>
                <a:gd name="connsiteX64" fmla="*/ 4603894 w 8351435"/>
                <a:gd name="connsiteY64" fmla="*/ 367048 h 4434379"/>
                <a:gd name="connsiteX65" fmla="*/ 4728812 w 8351435"/>
                <a:gd name="connsiteY65" fmla="*/ 601893 h 4434379"/>
                <a:gd name="connsiteX66" fmla="*/ 4998635 w 8351435"/>
                <a:gd name="connsiteY66" fmla="*/ 986641 h 4434379"/>
                <a:gd name="connsiteX67" fmla="*/ 5328419 w 8351435"/>
                <a:gd name="connsiteY67" fmla="*/ 1341408 h 4434379"/>
                <a:gd name="connsiteX68" fmla="*/ 5768130 w 8351435"/>
                <a:gd name="connsiteY68" fmla="*/ 1706169 h 4434379"/>
                <a:gd name="connsiteX69" fmla="*/ 6174907 w 8351435"/>
                <a:gd name="connsiteY69" fmla="*/ 2013706 h 4434379"/>
                <a:gd name="connsiteX70" fmla="*/ 6537625 w 8351435"/>
                <a:gd name="connsiteY70" fmla="*/ 2245815 h 4434379"/>
                <a:gd name="connsiteX71" fmla="*/ 7132235 w 8351435"/>
                <a:gd name="connsiteY71" fmla="*/ 2465670 h 4434379"/>
                <a:gd name="connsiteX72" fmla="*/ 7571946 w 8351435"/>
                <a:gd name="connsiteY72" fmla="*/ 2460674 h 4434379"/>
                <a:gd name="connsiteX73" fmla="*/ 7871750 w 8351435"/>
                <a:gd name="connsiteY73" fmla="*/ 2325762 h 4434379"/>
                <a:gd name="connsiteX74" fmla="*/ 8106596 w 8351435"/>
                <a:gd name="connsiteY74" fmla="*/ 2135887 h 4434379"/>
                <a:gd name="connsiteX75" fmla="*/ 8216524 w 8351435"/>
                <a:gd name="connsiteY75" fmla="*/ 1975992 h 4434379"/>
                <a:gd name="connsiteX76" fmla="*/ 8351435 w 8351435"/>
                <a:gd name="connsiteY76" fmla="*/ 1781120 h 4434379"/>
                <a:gd name="connsiteX0" fmla="*/ 8351435 w 8351435"/>
                <a:gd name="connsiteY0" fmla="*/ 1781120 h 4434379"/>
                <a:gd name="connsiteX1" fmla="*/ 8351435 w 8351435"/>
                <a:gd name="connsiteY1" fmla="*/ 4424385 h 4434379"/>
                <a:gd name="connsiteX2" fmla="*/ 1914 w 8351435"/>
                <a:gd name="connsiteY2" fmla="*/ 4434379 h 4434379"/>
                <a:gd name="connsiteX3" fmla="*/ 0 w 8351435"/>
                <a:gd name="connsiteY3" fmla="*/ 1071585 h 4434379"/>
                <a:gd name="connsiteX4" fmla="*/ 151815 w 8351435"/>
                <a:gd name="connsiteY4" fmla="*/ 1081579 h 4434379"/>
                <a:gd name="connsiteX5" fmla="*/ 436628 w 8351435"/>
                <a:gd name="connsiteY5" fmla="*/ 1051598 h 4434379"/>
                <a:gd name="connsiteX6" fmla="*/ 601520 w 8351435"/>
                <a:gd name="connsiteY6" fmla="*/ 1056595 h 4434379"/>
                <a:gd name="connsiteX7" fmla="*/ 756419 w 8351435"/>
                <a:gd name="connsiteY7" fmla="*/ 1016621 h 4434379"/>
                <a:gd name="connsiteX8" fmla="*/ 961284 w 8351435"/>
                <a:gd name="connsiteY8" fmla="*/ 1041605 h 4434379"/>
                <a:gd name="connsiteX9" fmla="*/ 1116183 w 8351435"/>
                <a:gd name="connsiteY9" fmla="*/ 1016622 h 4434379"/>
                <a:gd name="connsiteX10" fmla="*/ 1261087 w 8351435"/>
                <a:gd name="connsiteY10" fmla="*/ 1011625 h 4434379"/>
                <a:gd name="connsiteX11" fmla="*/ 1391002 w 8351435"/>
                <a:gd name="connsiteY11" fmla="*/ 966654 h 4434379"/>
                <a:gd name="connsiteX12" fmla="*/ 1455960 w 8351435"/>
                <a:gd name="connsiteY12" fmla="*/ 836739 h 4434379"/>
                <a:gd name="connsiteX13" fmla="*/ 1480943 w 8351435"/>
                <a:gd name="connsiteY13" fmla="*/ 681841 h 4434379"/>
                <a:gd name="connsiteX14" fmla="*/ 1515920 w 8351435"/>
                <a:gd name="connsiteY14" fmla="*/ 546930 h 4434379"/>
                <a:gd name="connsiteX15" fmla="*/ 1550897 w 8351435"/>
                <a:gd name="connsiteY15" fmla="*/ 372044 h 4434379"/>
                <a:gd name="connsiteX16" fmla="*/ 1600865 w 8351435"/>
                <a:gd name="connsiteY16" fmla="*/ 282103 h 4434379"/>
                <a:gd name="connsiteX17" fmla="*/ 1640838 w 8351435"/>
                <a:gd name="connsiteY17" fmla="*/ 237133 h 4434379"/>
                <a:gd name="connsiteX18" fmla="*/ 1715789 w 8351435"/>
                <a:gd name="connsiteY18" fmla="*/ 292097 h 4434379"/>
                <a:gd name="connsiteX19" fmla="*/ 1760760 w 8351435"/>
                <a:gd name="connsiteY19" fmla="*/ 317080 h 4434379"/>
                <a:gd name="connsiteX20" fmla="*/ 1815724 w 8351435"/>
                <a:gd name="connsiteY20" fmla="*/ 257120 h 4434379"/>
                <a:gd name="connsiteX21" fmla="*/ 1870687 w 8351435"/>
                <a:gd name="connsiteY21" fmla="*/ 192162 h 4434379"/>
                <a:gd name="connsiteX22" fmla="*/ 1921357 w 8351435"/>
                <a:gd name="connsiteY22" fmla="*/ 128649 h 4434379"/>
                <a:gd name="connsiteX23" fmla="*/ 2110530 w 8351435"/>
                <a:gd name="connsiteY23" fmla="*/ 32267 h 4434379"/>
                <a:gd name="connsiteX24" fmla="*/ 2260432 w 8351435"/>
                <a:gd name="connsiteY24" fmla="*/ 12280 h 4434379"/>
                <a:gd name="connsiteX25" fmla="*/ 2350373 w 8351435"/>
                <a:gd name="connsiteY25" fmla="*/ 217146 h 4434379"/>
                <a:gd name="connsiteX26" fmla="*/ 2400340 w 8351435"/>
                <a:gd name="connsiteY26" fmla="*/ 367048 h 4434379"/>
                <a:gd name="connsiteX27" fmla="*/ 2460301 w 8351435"/>
                <a:gd name="connsiteY27" fmla="*/ 501959 h 4434379"/>
                <a:gd name="connsiteX28" fmla="*/ 2539311 w 8351435"/>
                <a:gd name="connsiteY28" fmla="*/ 688985 h 4434379"/>
                <a:gd name="connsiteX29" fmla="*/ 2619024 w 8351435"/>
                <a:gd name="connsiteY29" fmla="*/ 797936 h 4434379"/>
                <a:gd name="connsiteX30" fmla="*/ 2666377 w 8351435"/>
                <a:gd name="connsiteY30" fmla="*/ 824092 h 4434379"/>
                <a:gd name="connsiteX31" fmla="*/ 2745114 w 8351435"/>
                <a:gd name="connsiteY31" fmla="*/ 841736 h 4434379"/>
                <a:gd name="connsiteX32" fmla="*/ 2790084 w 8351435"/>
                <a:gd name="connsiteY32" fmla="*/ 886707 h 4434379"/>
                <a:gd name="connsiteX33" fmla="*/ 2865035 w 8351435"/>
                <a:gd name="connsiteY33" fmla="*/ 931677 h 4434379"/>
                <a:gd name="connsiteX34" fmla="*/ 2944983 w 8351435"/>
                <a:gd name="connsiteY34" fmla="*/ 1021618 h 4434379"/>
                <a:gd name="connsiteX35" fmla="*/ 2974963 w 8351435"/>
                <a:gd name="connsiteY35" fmla="*/ 1086575 h 4434379"/>
                <a:gd name="connsiteX36" fmla="*/ 3129861 w 8351435"/>
                <a:gd name="connsiteY36" fmla="*/ 1126549 h 4434379"/>
                <a:gd name="connsiteX37" fmla="*/ 3209809 w 8351435"/>
                <a:gd name="connsiteY37" fmla="*/ 1126549 h 4434379"/>
                <a:gd name="connsiteX38" fmla="*/ 3234792 w 8351435"/>
                <a:gd name="connsiteY38" fmla="*/ 1171520 h 4434379"/>
                <a:gd name="connsiteX39" fmla="*/ 3264773 w 8351435"/>
                <a:gd name="connsiteY39" fmla="*/ 1221487 h 4434379"/>
                <a:gd name="connsiteX40" fmla="*/ 3364707 w 8351435"/>
                <a:gd name="connsiteY40" fmla="*/ 1171520 h 4434379"/>
                <a:gd name="connsiteX41" fmla="*/ 3399684 w 8351435"/>
                <a:gd name="connsiteY41" fmla="*/ 1146536 h 4434379"/>
                <a:gd name="connsiteX42" fmla="*/ 3454648 w 8351435"/>
                <a:gd name="connsiteY42" fmla="*/ 1141539 h 4434379"/>
                <a:gd name="connsiteX43" fmla="*/ 3534596 w 8351435"/>
                <a:gd name="connsiteY43" fmla="*/ 1036608 h 4434379"/>
                <a:gd name="connsiteX44" fmla="*/ 3629533 w 8351435"/>
                <a:gd name="connsiteY44" fmla="*/ 946667 h 4434379"/>
                <a:gd name="connsiteX45" fmla="*/ 3689494 w 8351435"/>
                <a:gd name="connsiteY45" fmla="*/ 876713 h 4434379"/>
                <a:gd name="connsiteX46" fmla="*/ 3709481 w 8351435"/>
                <a:gd name="connsiteY46" fmla="*/ 821749 h 4434379"/>
                <a:gd name="connsiteX47" fmla="*/ 3794425 w 8351435"/>
                <a:gd name="connsiteY47" fmla="*/ 766785 h 4434379"/>
                <a:gd name="connsiteX48" fmla="*/ 3819409 w 8351435"/>
                <a:gd name="connsiteY48" fmla="*/ 671848 h 4434379"/>
                <a:gd name="connsiteX49" fmla="*/ 3834399 w 8351435"/>
                <a:gd name="connsiteY49" fmla="*/ 561920 h 4434379"/>
                <a:gd name="connsiteX50" fmla="*/ 3889363 w 8351435"/>
                <a:gd name="connsiteY50" fmla="*/ 471979 h 4434379"/>
                <a:gd name="connsiteX51" fmla="*/ 3939330 w 8351435"/>
                <a:gd name="connsiteY51" fmla="*/ 427008 h 4434379"/>
                <a:gd name="connsiteX52" fmla="*/ 3994294 w 8351435"/>
                <a:gd name="connsiteY52" fmla="*/ 307087 h 4434379"/>
                <a:gd name="connsiteX53" fmla="*/ 4019278 w 8351435"/>
                <a:gd name="connsiteY53" fmla="*/ 182169 h 4434379"/>
                <a:gd name="connsiteX54" fmla="*/ 4034268 w 8351435"/>
                <a:gd name="connsiteY54" fmla="*/ 117211 h 4434379"/>
                <a:gd name="connsiteX55" fmla="*/ 4054255 w 8351435"/>
                <a:gd name="connsiteY55" fmla="*/ 72241 h 4434379"/>
                <a:gd name="connsiteX56" fmla="*/ 4109219 w 8351435"/>
                <a:gd name="connsiteY56" fmla="*/ 72241 h 4434379"/>
                <a:gd name="connsiteX57" fmla="*/ 4154189 w 8351435"/>
                <a:gd name="connsiteY57" fmla="*/ 62248 h 4434379"/>
                <a:gd name="connsiteX58" fmla="*/ 4234137 w 8351435"/>
                <a:gd name="connsiteY58" fmla="*/ 7284 h 4434379"/>
                <a:gd name="connsiteX59" fmla="*/ 4279107 w 8351435"/>
                <a:gd name="connsiteY59" fmla="*/ 27270 h 4434379"/>
                <a:gd name="connsiteX60" fmla="*/ 4334071 w 8351435"/>
                <a:gd name="connsiteY60" fmla="*/ 12280 h 4434379"/>
                <a:gd name="connsiteX61" fmla="*/ 4379042 w 8351435"/>
                <a:gd name="connsiteY61" fmla="*/ 2287 h 4434379"/>
                <a:gd name="connsiteX62" fmla="*/ 4468983 w 8351435"/>
                <a:gd name="connsiteY62" fmla="*/ 32267 h 4434379"/>
                <a:gd name="connsiteX63" fmla="*/ 4528943 w 8351435"/>
                <a:gd name="connsiteY63" fmla="*/ 137198 h 4434379"/>
                <a:gd name="connsiteX64" fmla="*/ 4603894 w 8351435"/>
                <a:gd name="connsiteY64" fmla="*/ 367048 h 4434379"/>
                <a:gd name="connsiteX65" fmla="*/ 4728812 w 8351435"/>
                <a:gd name="connsiteY65" fmla="*/ 601893 h 4434379"/>
                <a:gd name="connsiteX66" fmla="*/ 4998635 w 8351435"/>
                <a:gd name="connsiteY66" fmla="*/ 986641 h 4434379"/>
                <a:gd name="connsiteX67" fmla="*/ 5328419 w 8351435"/>
                <a:gd name="connsiteY67" fmla="*/ 1341408 h 4434379"/>
                <a:gd name="connsiteX68" fmla="*/ 5768130 w 8351435"/>
                <a:gd name="connsiteY68" fmla="*/ 1706169 h 4434379"/>
                <a:gd name="connsiteX69" fmla="*/ 6174907 w 8351435"/>
                <a:gd name="connsiteY69" fmla="*/ 2013706 h 4434379"/>
                <a:gd name="connsiteX70" fmla="*/ 6537625 w 8351435"/>
                <a:gd name="connsiteY70" fmla="*/ 2245815 h 4434379"/>
                <a:gd name="connsiteX71" fmla="*/ 7132235 w 8351435"/>
                <a:gd name="connsiteY71" fmla="*/ 2465670 h 4434379"/>
                <a:gd name="connsiteX72" fmla="*/ 7571946 w 8351435"/>
                <a:gd name="connsiteY72" fmla="*/ 2460674 h 4434379"/>
                <a:gd name="connsiteX73" fmla="*/ 7871750 w 8351435"/>
                <a:gd name="connsiteY73" fmla="*/ 2325762 h 4434379"/>
                <a:gd name="connsiteX74" fmla="*/ 8106596 w 8351435"/>
                <a:gd name="connsiteY74" fmla="*/ 2135887 h 4434379"/>
                <a:gd name="connsiteX75" fmla="*/ 8216524 w 8351435"/>
                <a:gd name="connsiteY75" fmla="*/ 1975992 h 4434379"/>
                <a:gd name="connsiteX76" fmla="*/ 8351435 w 8351435"/>
                <a:gd name="connsiteY76" fmla="*/ 1781120 h 4434379"/>
                <a:gd name="connsiteX0" fmla="*/ 8351435 w 8351435"/>
                <a:gd name="connsiteY0" fmla="*/ 1781120 h 4434379"/>
                <a:gd name="connsiteX1" fmla="*/ 8351435 w 8351435"/>
                <a:gd name="connsiteY1" fmla="*/ 4424385 h 4434379"/>
                <a:gd name="connsiteX2" fmla="*/ 1914 w 8351435"/>
                <a:gd name="connsiteY2" fmla="*/ 4434379 h 4434379"/>
                <a:gd name="connsiteX3" fmla="*/ 0 w 8351435"/>
                <a:gd name="connsiteY3" fmla="*/ 1071585 h 4434379"/>
                <a:gd name="connsiteX4" fmla="*/ 151815 w 8351435"/>
                <a:gd name="connsiteY4" fmla="*/ 1081579 h 4434379"/>
                <a:gd name="connsiteX5" fmla="*/ 436628 w 8351435"/>
                <a:gd name="connsiteY5" fmla="*/ 1051598 h 4434379"/>
                <a:gd name="connsiteX6" fmla="*/ 601520 w 8351435"/>
                <a:gd name="connsiteY6" fmla="*/ 1056595 h 4434379"/>
                <a:gd name="connsiteX7" fmla="*/ 756419 w 8351435"/>
                <a:gd name="connsiteY7" fmla="*/ 1016621 h 4434379"/>
                <a:gd name="connsiteX8" fmla="*/ 961284 w 8351435"/>
                <a:gd name="connsiteY8" fmla="*/ 1041605 h 4434379"/>
                <a:gd name="connsiteX9" fmla="*/ 1116183 w 8351435"/>
                <a:gd name="connsiteY9" fmla="*/ 1016622 h 4434379"/>
                <a:gd name="connsiteX10" fmla="*/ 1261087 w 8351435"/>
                <a:gd name="connsiteY10" fmla="*/ 1011625 h 4434379"/>
                <a:gd name="connsiteX11" fmla="*/ 1391002 w 8351435"/>
                <a:gd name="connsiteY11" fmla="*/ 966654 h 4434379"/>
                <a:gd name="connsiteX12" fmla="*/ 1455960 w 8351435"/>
                <a:gd name="connsiteY12" fmla="*/ 836739 h 4434379"/>
                <a:gd name="connsiteX13" fmla="*/ 1480943 w 8351435"/>
                <a:gd name="connsiteY13" fmla="*/ 681841 h 4434379"/>
                <a:gd name="connsiteX14" fmla="*/ 1515920 w 8351435"/>
                <a:gd name="connsiteY14" fmla="*/ 546930 h 4434379"/>
                <a:gd name="connsiteX15" fmla="*/ 1550897 w 8351435"/>
                <a:gd name="connsiteY15" fmla="*/ 372044 h 4434379"/>
                <a:gd name="connsiteX16" fmla="*/ 1600865 w 8351435"/>
                <a:gd name="connsiteY16" fmla="*/ 282103 h 4434379"/>
                <a:gd name="connsiteX17" fmla="*/ 1640838 w 8351435"/>
                <a:gd name="connsiteY17" fmla="*/ 237133 h 4434379"/>
                <a:gd name="connsiteX18" fmla="*/ 1715789 w 8351435"/>
                <a:gd name="connsiteY18" fmla="*/ 292097 h 4434379"/>
                <a:gd name="connsiteX19" fmla="*/ 1760760 w 8351435"/>
                <a:gd name="connsiteY19" fmla="*/ 317080 h 4434379"/>
                <a:gd name="connsiteX20" fmla="*/ 1815724 w 8351435"/>
                <a:gd name="connsiteY20" fmla="*/ 257120 h 4434379"/>
                <a:gd name="connsiteX21" fmla="*/ 1870687 w 8351435"/>
                <a:gd name="connsiteY21" fmla="*/ 192162 h 4434379"/>
                <a:gd name="connsiteX22" fmla="*/ 1921357 w 8351435"/>
                <a:gd name="connsiteY22" fmla="*/ 128649 h 4434379"/>
                <a:gd name="connsiteX23" fmla="*/ 2110530 w 8351435"/>
                <a:gd name="connsiteY23" fmla="*/ 32267 h 4434379"/>
                <a:gd name="connsiteX24" fmla="*/ 2260432 w 8351435"/>
                <a:gd name="connsiteY24" fmla="*/ 12280 h 4434379"/>
                <a:gd name="connsiteX25" fmla="*/ 2350373 w 8351435"/>
                <a:gd name="connsiteY25" fmla="*/ 217146 h 4434379"/>
                <a:gd name="connsiteX26" fmla="*/ 2400340 w 8351435"/>
                <a:gd name="connsiteY26" fmla="*/ 367048 h 4434379"/>
                <a:gd name="connsiteX27" fmla="*/ 2460301 w 8351435"/>
                <a:gd name="connsiteY27" fmla="*/ 501959 h 4434379"/>
                <a:gd name="connsiteX28" fmla="*/ 2539311 w 8351435"/>
                <a:gd name="connsiteY28" fmla="*/ 688985 h 4434379"/>
                <a:gd name="connsiteX29" fmla="*/ 2619024 w 8351435"/>
                <a:gd name="connsiteY29" fmla="*/ 797936 h 4434379"/>
                <a:gd name="connsiteX30" fmla="*/ 2666377 w 8351435"/>
                <a:gd name="connsiteY30" fmla="*/ 824092 h 4434379"/>
                <a:gd name="connsiteX31" fmla="*/ 2745114 w 8351435"/>
                <a:gd name="connsiteY31" fmla="*/ 841736 h 4434379"/>
                <a:gd name="connsiteX32" fmla="*/ 2790084 w 8351435"/>
                <a:gd name="connsiteY32" fmla="*/ 886707 h 4434379"/>
                <a:gd name="connsiteX33" fmla="*/ 2865035 w 8351435"/>
                <a:gd name="connsiteY33" fmla="*/ 931677 h 4434379"/>
                <a:gd name="connsiteX34" fmla="*/ 2944983 w 8351435"/>
                <a:gd name="connsiteY34" fmla="*/ 1021618 h 4434379"/>
                <a:gd name="connsiteX35" fmla="*/ 2974963 w 8351435"/>
                <a:gd name="connsiteY35" fmla="*/ 1086575 h 4434379"/>
                <a:gd name="connsiteX36" fmla="*/ 3129861 w 8351435"/>
                <a:gd name="connsiteY36" fmla="*/ 1126549 h 4434379"/>
                <a:gd name="connsiteX37" fmla="*/ 3209809 w 8351435"/>
                <a:gd name="connsiteY37" fmla="*/ 1126549 h 4434379"/>
                <a:gd name="connsiteX38" fmla="*/ 3234792 w 8351435"/>
                <a:gd name="connsiteY38" fmla="*/ 1171520 h 4434379"/>
                <a:gd name="connsiteX39" fmla="*/ 3264773 w 8351435"/>
                <a:gd name="connsiteY39" fmla="*/ 1221487 h 4434379"/>
                <a:gd name="connsiteX40" fmla="*/ 3364707 w 8351435"/>
                <a:gd name="connsiteY40" fmla="*/ 1171520 h 4434379"/>
                <a:gd name="connsiteX41" fmla="*/ 3399684 w 8351435"/>
                <a:gd name="connsiteY41" fmla="*/ 1146536 h 4434379"/>
                <a:gd name="connsiteX42" fmla="*/ 3454648 w 8351435"/>
                <a:gd name="connsiteY42" fmla="*/ 1141539 h 4434379"/>
                <a:gd name="connsiteX43" fmla="*/ 3534596 w 8351435"/>
                <a:gd name="connsiteY43" fmla="*/ 1036608 h 4434379"/>
                <a:gd name="connsiteX44" fmla="*/ 3629533 w 8351435"/>
                <a:gd name="connsiteY44" fmla="*/ 946667 h 4434379"/>
                <a:gd name="connsiteX45" fmla="*/ 3689494 w 8351435"/>
                <a:gd name="connsiteY45" fmla="*/ 876713 h 4434379"/>
                <a:gd name="connsiteX46" fmla="*/ 3709481 w 8351435"/>
                <a:gd name="connsiteY46" fmla="*/ 821749 h 4434379"/>
                <a:gd name="connsiteX47" fmla="*/ 3794425 w 8351435"/>
                <a:gd name="connsiteY47" fmla="*/ 766785 h 4434379"/>
                <a:gd name="connsiteX48" fmla="*/ 3819409 w 8351435"/>
                <a:gd name="connsiteY48" fmla="*/ 671848 h 4434379"/>
                <a:gd name="connsiteX49" fmla="*/ 3834399 w 8351435"/>
                <a:gd name="connsiteY49" fmla="*/ 561920 h 4434379"/>
                <a:gd name="connsiteX50" fmla="*/ 3889363 w 8351435"/>
                <a:gd name="connsiteY50" fmla="*/ 471979 h 4434379"/>
                <a:gd name="connsiteX51" fmla="*/ 3939330 w 8351435"/>
                <a:gd name="connsiteY51" fmla="*/ 427008 h 4434379"/>
                <a:gd name="connsiteX52" fmla="*/ 3994294 w 8351435"/>
                <a:gd name="connsiteY52" fmla="*/ 307087 h 4434379"/>
                <a:gd name="connsiteX53" fmla="*/ 4019278 w 8351435"/>
                <a:gd name="connsiteY53" fmla="*/ 182169 h 4434379"/>
                <a:gd name="connsiteX54" fmla="*/ 4034268 w 8351435"/>
                <a:gd name="connsiteY54" fmla="*/ 117211 h 4434379"/>
                <a:gd name="connsiteX55" fmla="*/ 4054255 w 8351435"/>
                <a:gd name="connsiteY55" fmla="*/ 72241 h 4434379"/>
                <a:gd name="connsiteX56" fmla="*/ 4109219 w 8351435"/>
                <a:gd name="connsiteY56" fmla="*/ 72241 h 4434379"/>
                <a:gd name="connsiteX57" fmla="*/ 4154189 w 8351435"/>
                <a:gd name="connsiteY57" fmla="*/ 62248 h 4434379"/>
                <a:gd name="connsiteX58" fmla="*/ 4234137 w 8351435"/>
                <a:gd name="connsiteY58" fmla="*/ 7284 h 4434379"/>
                <a:gd name="connsiteX59" fmla="*/ 4279107 w 8351435"/>
                <a:gd name="connsiteY59" fmla="*/ 27270 h 4434379"/>
                <a:gd name="connsiteX60" fmla="*/ 4334071 w 8351435"/>
                <a:gd name="connsiteY60" fmla="*/ 12280 h 4434379"/>
                <a:gd name="connsiteX61" fmla="*/ 4379042 w 8351435"/>
                <a:gd name="connsiteY61" fmla="*/ 2287 h 4434379"/>
                <a:gd name="connsiteX62" fmla="*/ 4468983 w 8351435"/>
                <a:gd name="connsiteY62" fmla="*/ 32267 h 4434379"/>
                <a:gd name="connsiteX63" fmla="*/ 4528943 w 8351435"/>
                <a:gd name="connsiteY63" fmla="*/ 137198 h 4434379"/>
                <a:gd name="connsiteX64" fmla="*/ 4603894 w 8351435"/>
                <a:gd name="connsiteY64" fmla="*/ 367048 h 4434379"/>
                <a:gd name="connsiteX65" fmla="*/ 4728812 w 8351435"/>
                <a:gd name="connsiteY65" fmla="*/ 601893 h 4434379"/>
                <a:gd name="connsiteX66" fmla="*/ 4998635 w 8351435"/>
                <a:gd name="connsiteY66" fmla="*/ 986641 h 4434379"/>
                <a:gd name="connsiteX67" fmla="*/ 5328419 w 8351435"/>
                <a:gd name="connsiteY67" fmla="*/ 1341408 h 4434379"/>
                <a:gd name="connsiteX68" fmla="*/ 5768130 w 8351435"/>
                <a:gd name="connsiteY68" fmla="*/ 1706169 h 4434379"/>
                <a:gd name="connsiteX69" fmla="*/ 6174907 w 8351435"/>
                <a:gd name="connsiteY69" fmla="*/ 2013706 h 4434379"/>
                <a:gd name="connsiteX70" fmla="*/ 6537625 w 8351435"/>
                <a:gd name="connsiteY70" fmla="*/ 2245815 h 4434379"/>
                <a:gd name="connsiteX71" fmla="*/ 7132235 w 8351435"/>
                <a:gd name="connsiteY71" fmla="*/ 2465670 h 4434379"/>
                <a:gd name="connsiteX72" fmla="*/ 7571946 w 8351435"/>
                <a:gd name="connsiteY72" fmla="*/ 2460674 h 4434379"/>
                <a:gd name="connsiteX73" fmla="*/ 7871750 w 8351435"/>
                <a:gd name="connsiteY73" fmla="*/ 2325762 h 4434379"/>
                <a:gd name="connsiteX74" fmla="*/ 8106596 w 8351435"/>
                <a:gd name="connsiteY74" fmla="*/ 2135887 h 4434379"/>
                <a:gd name="connsiteX75" fmla="*/ 8216524 w 8351435"/>
                <a:gd name="connsiteY75" fmla="*/ 1975992 h 4434379"/>
                <a:gd name="connsiteX76" fmla="*/ 8351435 w 8351435"/>
                <a:gd name="connsiteY76" fmla="*/ 1781120 h 4434379"/>
                <a:gd name="connsiteX0" fmla="*/ 8351435 w 8351435"/>
                <a:gd name="connsiteY0" fmla="*/ 1783246 h 4436505"/>
                <a:gd name="connsiteX1" fmla="*/ 8351435 w 8351435"/>
                <a:gd name="connsiteY1" fmla="*/ 4426511 h 4436505"/>
                <a:gd name="connsiteX2" fmla="*/ 1914 w 8351435"/>
                <a:gd name="connsiteY2" fmla="*/ 4436505 h 4436505"/>
                <a:gd name="connsiteX3" fmla="*/ 0 w 8351435"/>
                <a:gd name="connsiteY3" fmla="*/ 1073711 h 4436505"/>
                <a:gd name="connsiteX4" fmla="*/ 151815 w 8351435"/>
                <a:gd name="connsiteY4" fmla="*/ 1083705 h 4436505"/>
                <a:gd name="connsiteX5" fmla="*/ 436628 w 8351435"/>
                <a:gd name="connsiteY5" fmla="*/ 1053724 h 4436505"/>
                <a:gd name="connsiteX6" fmla="*/ 601520 w 8351435"/>
                <a:gd name="connsiteY6" fmla="*/ 1058721 h 4436505"/>
                <a:gd name="connsiteX7" fmla="*/ 756419 w 8351435"/>
                <a:gd name="connsiteY7" fmla="*/ 1018747 h 4436505"/>
                <a:gd name="connsiteX8" fmla="*/ 961284 w 8351435"/>
                <a:gd name="connsiteY8" fmla="*/ 1043731 h 4436505"/>
                <a:gd name="connsiteX9" fmla="*/ 1116183 w 8351435"/>
                <a:gd name="connsiteY9" fmla="*/ 1018748 h 4436505"/>
                <a:gd name="connsiteX10" fmla="*/ 1261087 w 8351435"/>
                <a:gd name="connsiteY10" fmla="*/ 1013751 h 4436505"/>
                <a:gd name="connsiteX11" fmla="*/ 1391002 w 8351435"/>
                <a:gd name="connsiteY11" fmla="*/ 968780 h 4436505"/>
                <a:gd name="connsiteX12" fmla="*/ 1455960 w 8351435"/>
                <a:gd name="connsiteY12" fmla="*/ 838865 h 4436505"/>
                <a:gd name="connsiteX13" fmla="*/ 1480943 w 8351435"/>
                <a:gd name="connsiteY13" fmla="*/ 683967 h 4436505"/>
                <a:gd name="connsiteX14" fmla="*/ 1515920 w 8351435"/>
                <a:gd name="connsiteY14" fmla="*/ 549056 h 4436505"/>
                <a:gd name="connsiteX15" fmla="*/ 1550897 w 8351435"/>
                <a:gd name="connsiteY15" fmla="*/ 374170 h 4436505"/>
                <a:gd name="connsiteX16" fmla="*/ 1600865 w 8351435"/>
                <a:gd name="connsiteY16" fmla="*/ 284229 h 4436505"/>
                <a:gd name="connsiteX17" fmla="*/ 1640838 w 8351435"/>
                <a:gd name="connsiteY17" fmla="*/ 239259 h 4436505"/>
                <a:gd name="connsiteX18" fmla="*/ 1715789 w 8351435"/>
                <a:gd name="connsiteY18" fmla="*/ 294223 h 4436505"/>
                <a:gd name="connsiteX19" fmla="*/ 1760760 w 8351435"/>
                <a:gd name="connsiteY19" fmla="*/ 319206 h 4436505"/>
                <a:gd name="connsiteX20" fmla="*/ 1815724 w 8351435"/>
                <a:gd name="connsiteY20" fmla="*/ 259246 h 4436505"/>
                <a:gd name="connsiteX21" fmla="*/ 1870687 w 8351435"/>
                <a:gd name="connsiteY21" fmla="*/ 194288 h 4436505"/>
                <a:gd name="connsiteX22" fmla="*/ 1921357 w 8351435"/>
                <a:gd name="connsiteY22" fmla="*/ 130775 h 4436505"/>
                <a:gd name="connsiteX23" fmla="*/ 2110530 w 8351435"/>
                <a:gd name="connsiteY23" fmla="*/ 27272 h 4436505"/>
                <a:gd name="connsiteX24" fmla="*/ 2260432 w 8351435"/>
                <a:gd name="connsiteY24" fmla="*/ 14406 h 4436505"/>
                <a:gd name="connsiteX25" fmla="*/ 2350373 w 8351435"/>
                <a:gd name="connsiteY25" fmla="*/ 219272 h 4436505"/>
                <a:gd name="connsiteX26" fmla="*/ 2400340 w 8351435"/>
                <a:gd name="connsiteY26" fmla="*/ 369174 h 4436505"/>
                <a:gd name="connsiteX27" fmla="*/ 2460301 w 8351435"/>
                <a:gd name="connsiteY27" fmla="*/ 504085 h 4436505"/>
                <a:gd name="connsiteX28" fmla="*/ 2539311 w 8351435"/>
                <a:gd name="connsiteY28" fmla="*/ 691111 h 4436505"/>
                <a:gd name="connsiteX29" fmla="*/ 2619024 w 8351435"/>
                <a:gd name="connsiteY29" fmla="*/ 800062 h 4436505"/>
                <a:gd name="connsiteX30" fmla="*/ 2666377 w 8351435"/>
                <a:gd name="connsiteY30" fmla="*/ 826218 h 4436505"/>
                <a:gd name="connsiteX31" fmla="*/ 2745114 w 8351435"/>
                <a:gd name="connsiteY31" fmla="*/ 843862 h 4436505"/>
                <a:gd name="connsiteX32" fmla="*/ 2790084 w 8351435"/>
                <a:gd name="connsiteY32" fmla="*/ 888833 h 4436505"/>
                <a:gd name="connsiteX33" fmla="*/ 2865035 w 8351435"/>
                <a:gd name="connsiteY33" fmla="*/ 933803 h 4436505"/>
                <a:gd name="connsiteX34" fmla="*/ 2944983 w 8351435"/>
                <a:gd name="connsiteY34" fmla="*/ 1023744 h 4436505"/>
                <a:gd name="connsiteX35" fmla="*/ 2974963 w 8351435"/>
                <a:gd name="connsiteY35" fmla="*/ 1088701 h 4436505"/>
                <a:gd name="connsiteX36" fmla="*/ 3129861 w 8351435"/>
                <a:gd name="connsiteY36" fmla="*/ 1128675 h 4436505"/>
                <a:gd name="connsiteX37" fmla="*/ 3209809 w 8351435"/>
                <a:gd name="connsiteY37" fmla="*/ 1128675 h 4436505"/>
                <a:gd name="connsiteX38" fmla="*/ 3234792 w 8351435"/>
                <a:gd name="connsiteY38" fmla="*/ 1173646 h 4436505"/>
                <a:gd name="connsiteX39" fmla="*/ 3264773 w 8351435"/>
                <a:gd name="connsiteY39" fmla="*/ 1223613 h 4436505"/>
                <a:gd name="connsiteX40" fmla="*/ 3364707 w 8351435"/>
                <a:gd name="connsiteY40" fmla="*/ 1173646 h 4436505"/>
                <a:gd name="connsiteX41" fmla="*/ 3399684 w 8351435"/>
                <a:gd name="connsiteY41" fmla="*/ 1148662 h 4436505"/>
                <a:gd name="connsiteX42" fmla="*/ 3454648 w 8351435"/>
                <a:gd name="connsiteY42" fmla="*/ 1143665 h 4436505"/>
                <a:gd name="connsiteX43" fmla="*/ 3534596 w 8351435"/>
                <a:gd name="connsiteY43" fmla="*/ 1038734 h 4436505"/>
                <a:gd name="connsiteX44" fmla="*/ 3629533 w 8351435"/>
                <a:gd name="connsiteY44" fmla="*/ 948793 h 4436505"/>
                <a:gd name="connsiteX45" fmla="*/ 3689494 w 8351435"/>
                <a:gd name="connsiteY45" fmla="*/ 878839 h 4436505"/>
                <a:gd name="connsiteX46" fmla="*/ 3709481 w 8351435"/>
                <a:gd name="connsiteY46" fmla="*/ 823875 h 4436505"/>
                <a:gd name="connsiteX47" fmla="*/ 3794425 w 8351435"/>
                <a:gd name="connsiteY47" fmla="*/ 768911 h 4436505"/>
                <a:gd name="connsiteX48" fmla="*/ 3819409 w 8351435"/>
                <a:gd name="connsiteY48" fmla="*/ 673974 h 4436505"/>
                <a:gd name="connsiteX49" fmla="*/ 3834399 w 8351435"/>
                <a:gd name="connsiteY49" fmla="*/ 564046 h 4436505"/>
                <a:gd name="connsiteX50" fmla="*/ 3889363 w 8351435"/>
                <a:gd name="connsiteY50" fmla="*/ 474105 h 4436505"/>
                <a:gd name="connsiteX51" fmla="*/ 3939330 w 8351435"/>
                <a:gd name="connsiteY51" fmla="*/ 429134 h 4436505"/>
                <a:gd name="connsiteX52" fmla="*/ 3994294 w 8351435"/>
                <a:gd name="connsiteY52" fmla="*/ 309213 h 4436505"/>
                <a:gd name="connsiteX53" fmla="*/ 4019278 w 8351435"/>
                <a:gd name="connsiteY53" fmla="*/ 184295 h 4436505"/>
                <a:gd name="connsiteX54" fmla="*/ 4034268 w 8351435"/>
                <a:gd name="connsiteY54" fmla="*/ 119337 h 4436505"/>
                <a:gd name="connsiteX55" fmla="*/ 4054255 w 8351435"/>
                <a:gd name="connsiteY55" fmla="*/ 74367 h 4436505"/>
                <a:gd name="connsiteX56" fmla="*/ 4109219 w 8351435"/>
                <a:gd name="connsiteY56" fmla="*/ 74367 h 4436505"/>
                <a:gd name="connsiteX57" fmla="*/ 4154189 w 8351435"/>
                <a:gd name="connsiteY57" fmla="*/ 64374 h 4436505"/>
                <a:gd name="connsiteX58" fmla="*/ 4234137 w 8351435"/>
                <a:gd name="connsiteY58" fmla="*/ 9410 h 4436505"/>
                <a:gd name="connsiteX59" fmla="*/ 4279107 w 8351435"/>
                <a:gd name="connsiteY59" fmla="*/ 29396 h 4436505"/>
                <a:gd name="connsiteX60" fmla="*/ 4334071 w 8351435"/>
                <a:gd name="connsiteY60" fmla="*/ 14406 h 4436505"/>
                <a:gd name="connsiteX61" fmla="*/ 4379042 w 8351435"/>
                <a:gd name="connsiteY61" fmla="*/ 4413 h 4436505"/>
                <a:gd name="connsiteX62" fmla="*/ 4468983 w 8351435"/>
                <a:gd name="connsiteY62" fmla="*/ 34393 h 4436505"/>
                <a:gd name="connsiteX63" fmla="*/ 4528943 w 8351435"/>
                <a:gd name="connsiteY63" fmla="*/ 139324 h 4436505"/>
                <a:gd name="connsiteX64" fmla="*/ 4603894 w 8351435"/>
                <a:gd name="connsiteY64" fmla="*/ 369174 h 4436505"/>
                <a:gd name="connsiteX65" fmla="*/ 4728812 w 8351435"/>
                <a:gd name="connsiteY65" fmla="*/ 604019 h 4436505"/>
                <a:gd name="connsiteX66" fmla="*/ 4998635 w 8351435"/>
                <a:gd name="connsiteY66" fmla="*/ 988767 h 4436505"/>
                <a:gd name="connsiteX67" fmla="*/ 5328419 w 8351435"/>
                <a:gd name="connsiteY67" fmla="*/ 1343534 h 4436505"/>
                <a:gd name="connsiteX68" fmla="*/ 5768130 w 8351435"/>
                <a:gd name="connsiteY68" fmla="*/ 1708295 h 4436505"/>
                <a:gd name="connsiteX69" fmla="*/ 6174907 w 8351435"/>
                <a:gd name="connsiteY69" fmla="*/ 2015832 h 4436505"/>
                <a:gd name="connsiteX70" fmla="*/ 6537625 w 8351435"/>
                <a:gd name="connsiteY70" fmla="*/ 2247941 h 4436505"/>
                <a:gd name="connsiteX71" fmla="*/ 7132235 w 8351435"/>
                <a:gd name="connsiteY71" fmla="*/ 2467796 h 4436505"/>
                <a:gd name="connsiteX72" fmla="*/ 7571946 w 8351435"/>
                <a:gd name="connsiteY72" fmla="*/ 2462800 h 4436505"/>
                <a:gd name="connsiteX73" fmla="*/ 7871750 w 8351435"/>
                <a:gd name="connsiteY73" fmla="*/ 2327888 h 4436505"/>
                <a:gd name="connsiteX74" fmla="*/ 8106596 w 8351435"/>
                <a:gd name="connsiteY74" fmla="*/ 2138013 h 4436505"/>
                <a:gd name="connsiteX75" fmla="*/ 8216524 w 8351435"/>
                <a:gd name="connsiteY75" fmla="*/ 1978118 h 4436505"/>
                <a:gd name="connsiteX76" fmla="*/ 8351435 w 8351435"/>
                <a:gd name="connsiteY76" fmla="*/ 1783246 h 4436505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50373 w 8351435"/>
                <a:gd name="connsiteY25" fmla="*/ 224787 h 4442020"/>
                <a:gd name="connsiteX26" fmla="*/ 2400340 w 8351435"/>
                <a:gd name="connsiteY26" fmla="*/ 374689 h 4442020"/>
                <a:gd name="connsiteX27" fmla="*/ 2460301 w 8351435"/>
                <a:gd name="connsiteY27" fmla="*/ 509600 h 4442020"/>
                <a:gd name="connsiteX28" fmla="*/ 2539311 w 8351435"/>
                <a:gd name="connsiteY28" fmla="*/ 696626 h 4442020"/>
                <a:gd name="connsiteX29" fmla="*/ 2619024 w 8351435"/>
                <a:gd name="connsiteY29" fmla="*/ 805577 h 4442020"/>
                <a:gd name="connsiteX30" fmla="*/ 2666377 w 8351435"/>
                <a:gd name="connsiteY30" fmla="*/ 831733 h 4442020"/>
                <a:gd name="connsiteX31" fmla="*/ 2745114 w 8351435"/>
                <a:gd name="connsiteY31" fmla="*/ 849377 h 4442020"/>
                <a:gd name="connsiteX32" fmla="*/ 2790084 w 8351435"/>
                <a:gd name="connsiteY32" fmla="*/ 894348 h 4442020"/>
                <a:gd name="connsiteX33" fmla="*/ 2865035 w 8351435"/>
                <a:gd name="connsiteY33" fmla="*/ 939318 h 4442020"/>
                <a:gd name="connsiteX34" fmla="*/ 2944983 w 8351435"/>
                <a:gd name="connsiteY34" fmla="*/ 1029259 h 4442020"/>
                <a:gd name="connsiteX35" fmla="*/ 2974963 w 8351435"/>
                <a:gd name="connsiteY35" fmla="*/ 1094216 h 4442020"/>
                <a:gd name="connsiteX36" fmla="*/ 3129861 w 8351435"/>
                <a:gd name="connsiteY36" fmla="*/ 1134190 h 4442020"/>
                <a:gd name="connsiteX37" fmla="*/ 3209809 w 8351435"/>
                <a:gd name="connsiteY37" fmla="*/ 1134190 h 4442020"/>
                <a:gd name="connsiteX38" fmla="*/ 3234792 w 8351435"/>
                <a:gd name="connsiteY38" fmla="*/ 1179161 h 4442020"/>
                <a:gd name="connsiteX39" fmla="*/ 3264773 w 8351435"/>
                <a:gd name="connsiteY39" fmla="*/ 1229128 h 4442020"/>
                <a:gd name="connsiteX40" fmla="*/ 3364707 w 8351435"/>
                <a:gd name="connsiteY40" fmla="*/ 1179161 h 4442020"/>
                <a:gd name="connsiteX41" fmla="*/ 3399684 w 8351435"/>
                <a:gd name="connsiteY41" fmla="*/ 1154177 h 4442020"/>
                <a:gd name="connsiteX42" fmla="*/ 3454648 w 8351435"/>
                <a:gd name="connsiteY42" fmla="*/ 1149180 h 4442020"/>
                <a:gd name="connsiteX43" fmla="*/ 3534596 w 8351435"/>
                <a:gd name="connsiteY43" fmla="*/ 1044249 h 4442020"/>
                <a:gd name="connsiteX44" fmla="*/ 3629533 w 8351435"/>
                <a:gd name="connsiteY44" fmla="*/ 954308 h 4442020"/>
                <a:gd name="connsiteX45" fmla="*/ 3689494 w 8351435"/>
                <a:gd name="connsiteY45" fmla="*/ 884354 h 4442020"/>
                <a:gd name="connsiteX46" fmla="*/ 3709481 w 8351435"/>
                <a:gd name="connsiteY46" fmla="*/ 829390 h 4442020"/>
                <a:gd name="connsiteX47" fmla="*/ 3794425 w 8351435"/>
                <a:gd name="connsiteY47" fmla="*/ 774426 h 4442020"/>
                <a:gd name="connsiteX48" fmla="*/ 3819409 w 8351435"/>
                <a:gd name="connsiteY48" fmla="*/ 679489 h 4442020"/>
                <a:gd name="connsiteX49" fmla="*/ 3834399 w 8351435"/>
                <a:gd name="connsiteY49" fmla="*/ 569561 h 4442020"/>
                <a:gd name="connsiteX50" fmla="*/ 3889363 w 8351435"/>
                <a:gd name="connsiteY50" fmla="*/ 479620 h 4442020"/>
                <a:gd name="connsiteX51" fmla="*/ 3939330 w 8351435"/>
                <a:gd name="connsiteY51" fmla="*/ 434649 h 4442020"/>
                <a:gd name="connsiteX52" fmla="*/ 3994294 w 8351435"/>
                <a:gd name="connsiteY52" fmla="*/ 314728 h 4442020"/>
                <a:gd name="connsiteX53" fmla="*/ 4019278 w 8351435"/>
                <a:gd name="connsiteY53" fmla="*/ 189810 h 4442020"/>
                <a:gd name="connsiteX54" fmla="*/ 4034268 w 8351435"/>
                <a:gd name="connsiteY54" fmla="*/ 124852 h 4442020"/>
                <a:gd name="connsiteX55" fmla="*/ 4054255 w 8351435"/>
                <a:gd name="connsiteY55" fmla="*/ 79882 h 4442020"/>
                <a:gd name="connsiteX56" fmla="*/ 4109219 w 8351435"/>
                <a:gd name="connsiteY56" fmla="*/ 79882 h 4442020"/>
                <a:gd name="connsiteX57" fmla="*/ 4154189 w 8351435"/>
                <a:gd name="connsiteY57" fmla="*/ 69889 h 4442020"/>
                <a:gd name="connsiteX58" fmla="*/ 4234137 w 8351435"/>
                <a:gd name="connsiteY58" fmla="*/ 14925 h 4442020"/>
                <a:gd name="connsiteX59" fmla="*/ 4279107 w 8351435"/>
                <a:gd name="connsiteY59" fmla="*/ 34911 h 4442020"/>
                <a:gd name="connsiteX60" fmla="*/ 4334071 w 8351435"/>
                <a:gd name="connsiteY60" fmla="*/ 19921 h 4442020"/>
                <a:gd name="connsiteX61" fmla="*/ 4379042 w 8351435"/>
                <a:gd name="connsiteY61" fmla="*/ 9928 h 4442020"/>
                <a:gd name="connsiteX62" fmla="*/ 4468983 w 8351435"/>
                <a:gd name="connsiteY62" fmla="*/ 39908 h 4442020"/>
                <a:gd name="connsiteX63" fmla="*/ 4528943 w 8351435"/>
                <a:gd name="connsiteY63" fmla="*/ 144839 h 4442020"/>
                <a:gd name="connsiteX64" fmla="*/ 4603894 w 8351435"/>
                <a:gd name="connsiteY64" fmla="*/ 374689 h 4442020"/>
                <a:gd name="connsiteX65" fmla="*/ 4728812 w 8351435"/>
                <a:gd name="connsiteY65" fmla="*/ 609534 h 4442020"/>
                <a:gd name="connsiteX66" fmla="*/ 4998635 w 8351435"/>
                <a:gd name="connsiteY66" fmla="*/ 994282 h 4442020"/>
                <a:gd name="connsiteX67" fmla="*/ 5328419 w 8351435"/>
                <a:gd name="connsiteY67" fmla="*/ 1349049 h 4442020"/>
                <a:gd name="connsiteX68" fmla="*/ 5768130 w 8351435"/>
                <a:gd name="connsiteY68" fmla="*/ 1713810 h 4442020"/>
                <a:gd name="connsiteX69" fmla="*/ 6174907 w 8351435"/>
                <a:gd name="connsiteY69" fmla="*/ 2021347 h 4442020"/>
                <a:gd name="connsiteX70" fmla="*/ 6537625 w 8351435"/>
                <a:gd name="connsiteY70" fmla="*/ 2253456 h 4442020"/>
                <a:gd name="connsiteX71" fmla="*/ 7132235 w 8351435"/>
                <a:gd name="connsiteY71" fmla="*/ 2473311 h 4442020"/>
                <a:gd name="connsiteX72" fmla="*/ 7571946 w 8351435"/>
                <a:gd name="connsiteY72" fmla="*/ 2468315 h 4442020"/>
                <a:gd name="connsiteX73" fmla="*/ 7871750 w 8351435"/>
                <a:gd name="connsiteY73" fmla="*/ 2333403 h 4442020"/>
                <a:gd name="connsiteX74" fmla="*/ 8106596 w 8351435"/>
                <a:gd name="connsiteY74" fmla="*/ 2143528 h 4442020"/>
                <a:gd name="connsiteX75" fmla="*/ 8216524 w 8351435"/>
                <a:gd name="connsiteY75" fmla="*/ 1983633 h 4442020"/>
                <a:gd name="connsiteX76" fmla="*/ 8351435 w 8351435"/>
                <a:gd name="connsiteY76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00340 w 8351435"/>
                <a:gd name="connsiteY26" fmla="*/ 374689 h 4442020"/>
                <a:gd name="connsiteX27" fmla="*/ 2460301 w 8351435"/>
                <a:gd name="connsiteY27" fmla="*/ 509600 h 4442020"/>
                <a:gd name="connsiteX28" fmla="*/ 2539311 w 8351435"/>
                <a:gd name="connsiteY28" fmla="*/ 696626 h 4442020"/>
                <a:gd name="connsiteX29" fmla="*/ 2619024 w 8351435"/>
                <a:gd name="connsiteY29" fmla="*/ 805577 h 4442020"/>
                <a:gd name="connsiteX30" fmla="*/ 2666377 w 8351435"/>
                <a:gd name="connsiteY30" fmla="*/ 831733 h 4442020"/>
                <a:gd name="connsiteX31" fmla="*/ 2745114 w 8351435"/>
                <a:gd name="connsiteY31" fmla="*/ 849377 h 4442020"/>
                <a:gd name="connsiteX32" fmla="*/ 2790084 w 8351435"/>
                <a:gd name="connsiteY32" fmla="*/ 894348 h 4442020"/>
                <a:gd name="connsiteX33" fmla="*/ 2865035 w 8351435"/>
                <a:gd name="connsiteY33" fmla="*/ 939318 h 4442020"/>
                <a:gd name="connsiteX34" fmla="*/ 2944983 w 8351435"/>
                <a:gd name="connsiteY34" fmla="*/ 1029259 h 4442020"/>
                <a:gd name="connsiteX35" fmla="*/ 2974963 w 8351435"/>
                <a:gd name="connsiteY35" fmla="*/ 1094216 h 4442020"/>
                <a:gd name="connsiteX36" fmla="*/ 3129861 w 8351435"/>
                <a:gd name="connsiteY36" fmla="*/ 1134190 h 4442020"/>
                <a:gd name="connsiteX37" fmla="*/ 3209809 w 8351435"/>
                <a:gd name="connsiteY37" fmla="*/ 1134190 h 4442020"/>
                <a:gd name="connsiteX38" fmla="*/ 3234792 w 8351435"/>
                <a:gd name="connsiteY38" fmla="*/ 1179161 h 4442020"/>
                <a:gd name="connsiteX39" fmla="*/ 3264773 w 8351435"/>
                <a:gd name="connsiteY39" fmla="*/ 1229128 h 4442020"/>
                <a:gd name="connsiteX40" fmla="*/ 3364707 w 8351435"/>
                <a:gd name="connsiteY40" fmla="*/ 1179161 h 4442020"/>
                <a:gd name="connsiteX41" fmla="*/ 3399684 w 8351435"/>
                <a:gd name="connsiteY41" fmla="*/ 1154177 h 4442020"/>
                <a:gd name="connsiteX42" fmla="*/ 3454648 w 8351435"/>
                <a:gd name="connsiteY42" fmla="*/ 1149180 h 4442020"/>
                <a:gd name="connsiteX43" fmla="*/ 3534596 w 8351435"/>
                <a:gd name="connsiteY43" fmla="*/ 1044249 h 4442020"/>
                <a:gd name="connsiteX44" fmla="*/ 3629533 w 8351435"/>
                <a:gd name="connsiteY44" fmla="*/ 954308 h 4442020"/>
                <a:gd name="connsiteX45" fmla="*/ 3689494 w 8351435"/>
                <a:gd name="connsiteY45" fmla="*/ 884354 h 4442020"/>
                <a:gd name="connsiteX46" fmla="*/ 3709481 w 8351435"/>
                <a:gd name="connsiteY46" fmla="*/ 829390 h 4442020"/>
                <a:gd name="connsiteX47" fmla="*/ 3794425 w 8351435"/>
                <a:gd name="connsiteY47" fmla="*/ 774426 h 4442020"/>
                <a:gd name="connsiteX48" fmla="*/ 3819409 w 8351435"/>
                <a:gd name="connsiteY48" fmla="*/ 679489 h 4442020"/>
                <a:gd name="connsiteX49" fmla="*/ 3834399 w 8351435"/>
                <a:gd name="connsiteY49" fmla="*/ 569561 h 4442020"/>
                <a:gd name="connsiteX50" fmla="*/ 3889363 w 8351435"/>
                <a:gd name="connsiteY50" fmla="*/ 479620 h 4442020"/>
                <a:gd name="connsiteX51" fmla="*/ 3939330 w 8351435"/>
                <a:gd name="connsiteY51" fmla="*/ 434649 h 4442020"/>
                <a:gd name="connsiteX52" fmla="*/ 3994294 w 8351435"/>
                <a:gd name="connsiteY52" fmla="*/ 314728 h 4442020"/>
                <a:gd name="connsiteX53" fmla="*/ 4019278 w 8351435"/>
                <a:gd name="connsiteY53" fmla="*/ 189810 h 4442020"/>
                <a:gd name="connsiteX54" fmla="*/ 4034268 w 8351435"/>
                <a:gd name="connsiteY54" fmla="*/ 124852 h 4442020"/>
                <a:gd name="connsiteX55" fmla="*/ 4054255 w 8351435"/>
                <a:gd name="connsiteY55" fmla="*/ 79882 h 4442020"/>
                <a:gd name="connsiteX56" fmla="*/ 4109219 w 8351435"/>
                <a:gd name="connsiteY56" fmla="*/ 79882 h 4442020"/>
                <a:gd name="connsiteX57" fmla="*/ 4154189 w 8351435"/>
                <a:gd name="connsiteY57" fmla="*/ 69889 h 4442020"/>
                <a:gd name="connsiteX58" fmla="*/ 4234137 w 8351435"/>
                <a:gd name="connsiteY58" fmla="*/ 14925 h 4442020"/>
                <a:gd name="connsiteX59" fmla="*/ 4279107 w 8351435"/>
                <a:gd name="connsiteY59" fmla="*/ 34911 h 4442020"/>
                <a:gd name="connsiteX60" fmla="*/ 4334071 w 8351435"/>
                <a:gd name="connsiteY60" fmla="*/ 19921 h 4442020"/>
                <a:gd name="connsiteX61" fmla="*/ 4379042 w 8351435"/>
                <a:gd name="connsiteY61" fmla="*/ 9928 h 4442020"/>
                <a:gd name="connsiteX62" fmla="*/ 4468983 w 8351435"/>
                <a:gd name="connsiteY62" fmla="*/ 39908 h 4442020"/>
                <a:gd name="connsiteX63" fmla="*/ 4528943 w 8351435"/>
                <a:gd name="connsiteY63" fmla="*/ 144839 h 4442020"/>
                <a:gd name="connsiteX64" fmla="*/ 4603894 w 8351435"/>
                <a:gd name="connsiteY64" fmla="*/ 374689 h 4442020"/>
                <a:gd name="connsiteX65" fmla="*/ 4728812 w 8351435"/>
                <a:gd name="connsiteY65" fmla="*/ 609534 h 4442020"/>
                <a:gd name="connsiteX66" fmla="*/ 4998635 w 8351435"/>
                <a:gd name="connsiteY66" fmla="*/ 994282 h 4442020"/>
                <a:gd name="connsiteX67" fmla="*/ 5328419 w 8351435"/>
                <a:gd name="connsiteY67" fmla="*/ 1349049 h 4442020"/>
                <a:gd name="connsiteX68" fmla="*/ 5768130 w 8351435"/>
                <a:gd name="connsiteY68" fmla="*/ 1713810 h 4442020"/>
                <a:gd name="connsiteX69" fmla="*/ 6174907 w 8351435"/>
                <a:gd name="connsiteY69" fmla="*/ 2021347 h 4442020"/>
                <a:gd name="connsiteX70" fmla="*/ 6537625 w 8351435"/>
                <a:gd name="connsiteY70" fmla="*/ 2253456 h 4442020"/>
                <a:gd name="connsiteX71" fmla="*/ 7132235 w 8351435"/>
                <a:gd name="connsiteY71" fmla="*/ 2473311 h 4442020"/>
                <a:gd name="connsiteX72" fmla="*/ 7571946 w 8351435"/>
                <a:gd name="connsiteY72" fmla="*/ 2468315 h 4442020"/>
                <a:gd name="connsiteX73" fmla="*/ 7871750 w 8351435"/>
                <a:gd name="connsiteY73" fmla="*/ 2333403 h 4442020"/>
                <a:gd name="connsiteX74" fmla="*/ 8106596 w 8351435"/>
                <a:gd name="connsiteY74" fmla="*/ 2143528 h 4442020"/>
                <a:gd name="connsiteX75" fmla="*/ 8216524 w 8351435"/>
                <a:gd name="connsiteY75" fmla="*/ 1983633 h 4442020"/>
                <a:gd name="connsiteX76" fmla="*/ 8351435 w 8351435"/>
                <a:gd name="connsiteY76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60301 w 8351435"/>
                <a:gd name="connsiteY27" fmla="*/ 509600 h 4442020"/>
                <a:gd name="connsiteX28" fmla="*/ 2539311 w 8351435"/>
                <a:gd name="connsiteY28" fmla="*/ 696626 h 4442020"/>
                <a:gd name="connsiteX29" fmla="*/ 2619024 w 8351435"/>
                <a:gd name="connsiteY29" fmla="*/ 805577 h 4442020"/>
                <a:gd name="connsiteX30" fmla="*/ 2666377 w 8351435"/>
                <a:gd name="connsiteY30" fmla="*/ 831733 h 4442020"/>
                <a:gd name="connsiteX31" fmla="*/ 2745114 w 8351435"/>
                <a:gd name="connsiteY31" fmla="*/ 849377 h 4442020"/>
                <a:gd name="connsiteX32" fmla="*/ 2790084 w 8351435"/>
                <a:gd name="connsiteY32" fmla="*/ 894348 h 4442020"/>
                <a:gd name="connsiteX33" fmla="*/ 2865035 w 8351435"/>
                <a:gd name="connsiteY33" fmla="*/ 939318 h 4442020"/>
                <a:gd name="connsiteX34" fmla="*/ 2944983 w 8351435"/>
                <a:gd name="connsiteY34" fmla="*/ 1029259 h 4442020"/>
                <a:gd name="connsiteX35" fmla="*/ 2974963 w 8351435"/>
                <a:gd name="connsiteY35" fmla="*/ 1094216 h 4442020"/>
                <a:gd name="connsiteX36" fmla="*/ 3129861 w 8351435"/>
                <a:gd name="connsiteY36" fmla="*/ 1134190 h 4442020"/>
                <a:gd name="connsiteX37" fmla="*/ 3209809 w 8351435"/>
                <a:gd name="connsiteY37" fmla="*/ 1134190 h 4442020"/>
                <a:gd name="connsiteX38" fmla="*/ 3234792 w 8351435"/>
                <a:gd name="connsiteY38" fmla="*/ 1179161 h 4442020"/>
                <a:gd name="connsiteX39" fmla="*/ 3264773 w 8351435"/>
                <a:gd name="connsiteY39" fmla="*/ 1229128 h 4442020"/>
                <a:gd name="connsiteX40" fmla="*/ 3364707 w 8351435"/>
                <a:gd name="connsiteY40" fmla="*/ 1179161 h 4442020"/>
                <a:gd name="connsiteX41" fmla="*/ 3399684 w 8351435"/>
                <a:gd name="connsiteY41" fmla="*/ 1154177 h 4442020"/>
                <a:gd name="connsiteX42" fmla="*/ 3454648 w 8351435"/>
                <a:gd name="connsiteY42" fmla="*/ 1149180 h 4442020"/>
                <a:gd name="connsiteX43" fmla="*/ 3534596 w 8351435"/>
                <a:gd name="connsiteY43" fmla="*/ 1044249 h 4442020"/>
                <a:gd name="connsiteX44" fmla="*/ 3629533 w 8351435"/>
                <a:gd name="connsiteY44" fmla="*/ 954308 h 4442020"/>
                <a:gd name="connsiteX45" fmla="*/ 3689494 w 8351435"/>
                <a:gd name="connsiteY45" fmla="*/ 884354 h 4442020"/>
                <a:gd name="connsiteX46" fmla="*/ 3709481 w 8351435"/>
                <a:gd name="connsiteY46" fmla="*/ 829390 h 4442020"/>
                <a:gd name="connsiteX47" fmla="*/ 3794425 w 8351435"/>
                <a:gd name="connsiteY47" fmla="*/ 774426 h 4442020"/>
                <a:gd name="connsiteX48" fmla="*/ 3819409 w 8351435"/>
                <a:gd name="connsiteY48" fmla="*/ 679489 h 4442020"/>
                <a:gd name="connsiteX49" fmla="*/ 3834399 w 8351435"/>
                <a:gd name="connsiteY49" fmla="*/ 569561 h 4442020"/>
                <a:gd name="connsiteX50" fmla="*/ 3889363 w 8351435"/>
                <a:gd name="connsiteY50" fmla="*/ 479620 h 4442020"/>
                <a:gd name="connsiteX51" fmla="*/ 3939330 w 8351435"/>
                <a:gd name="connsiteY51" fmla="*/ 434649 h 4442020"/>
                <a:gd name="connsiteX52" fmla="*/ 3994294 w 8351435"/>
                <a:gd name="connsiteY52" fmla="*/ 314728 h 4442020"/>
                <a:gd name="connsiteX53" fmla="*/ 4019278 w 8351435"/>
                <a:gd name="connsiteY53" fmla="*/ 189810 h 4442020"/>
                <a:gd name="connsiteX54" fmla="*/ 4034268 w 8351435"/>
                <a:gd name="connsiteY54" fmla="*/ 124852 h 4442020"/>
                <a:gd name="connsiteX55" fmla="*/ 4054255 w 8351435"/>
                <a:gd name="connsiteY55" fmla="*/ 79882 h 4442020"/>
                <a:gd name="connsiteX56" fmla="*/ 4109219 w 8351435"/>
                <a:gd name="connsiteY56" fmla="*/ 79882 h 4442020"/>
                <a:gd name="connsiteX57" fmla="*/ 4154189 w 8351435"/>
                <a:gd name="connsiteY57" fmla="*/ 69889 h 4442020"/>
                <a:gd name="connsiteX58" fmla="*/ 4234137 w 8351435"/>
                <a:gd name="connsiteY58" fmla="*/ 14925 h 4442020"/>
                <a:gd name="connsiteX59" fmla="*/ 4279107 w 8351435"/>
                <a:gd name="connsiteY59" fmla="*/ 34911 h 4442020"/>
                <a:gd name="connsiteX60" fmla="*/ 4334071 w 8351435"/>
                <a:gd name="connsiteY60" fmla="*/ 19921 h 4442020"/>
                <a:gd name="connsiteX61" fmla="*/ 4379042 w 8351435"/>
                <a:gd name="connsiteY61" fmla="*/ 9928 h 4442020"/>
                <a:gd name="connsiteX62" fmla="*/ 4468983 w 8351435"/>
                <a:gd name="connsiteY62" fmla="*/ 39908 h 4442020"/>
                <a:gd name="connsiteX63" fmla="*/ 4528943 w 8351435"/>
                <a:gd name="connsiteY63" fmla="*/ 144839 h 4442020"/>
                <a:gd name="connsiteX64" fmla="*/ 4603894 w 8351435"/>
                <a:gd name="connsiteY64" fmla="*/ 374689 h 4442020"/>
                <a:gd name="connsiteX65" fmla="*/ 4728812 w 8351435"/>
                <a:gd name="connsiteY65" fmla="*/ 609534 h 4442020"/>
                <a:gd name="connsiteX66" fmla="*/ 4998635 w 8351435"/>
                <a:gd name="connsiteY66" fmla="*/ 994282 h 4442020"/>
                <a:gd name="connsiteX67" fmla="*/ 5328419 w 8351435"/>
                <a:gd name="connsiteY67" fmla="*/ 1349049 h 4442020"/>
                <a:gd name="connsiteX68" fmla="*/ 5768130 w 8351435"/>
                <a:gd name="connsiteY68" fmla="*/ 1713810 h 4442020"/>
                <a:gd name="connsiteX69" fmla="*/ 6174907 w 8351435"/>
                <a:gd name="connsiteY69" fmla="*/ 2021347 h 4442020"/>
                <a:gd name="connsiteX70" fmla="*/ 6537625 w 8351435"/>
                <a:gd name="connsiteY70" fmla="*/ 2253456 h 4442020"/>
                <a:gd name="connsiteX71" fmla="*/ 7132235 w 8351435"/>
                <a:gd name="connsiteY71" fmla="*/ 2473311 h 4442020"/>
                <a:gd name="connsiteX72" fmla="*/ 7571946 w 8351435"/>
                <a:gd name="connsiteY72" fmla="*/ 2468315 h 4442020"/>
                <a:gd name="connsiteX73" fmla="*/ 7871750 w 8351435"/>
                <a:gd name="connsiteY73" fmla="*/ 2333403 h 4442020"/>
                <a:gd name="connsiteX74" fmla="*/ 8106596 w 8351435"/>
                <a:gd name="connsiteY74" fmla="*/ 2143528 h 4442020"/>
                <a:gd name="connsiteX75" fmla="*/ 8216524 w 8351435"/>
                <a:gd name="connsiteY75" fmla="*/ 1983633 h 4442020"/>
                <a:gd name="connsiteX76" fmla="*/ 8351435 w 8351435"/>
                <a:gd name="connsiteY76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39311 w 8351435"/>
                <a:gd name="connsiteY28" fmla="*/ 696626 h 4442020"/>
                <a:gd name="connsiteX29" fmla="*/ 2619024 w 8351435"/>
                <a:gd name="connsiteY29" fmla="*/ 805577 h 4442020"/>
                <a:gd name="connsiteX30" fmla="*/ 2666377 w 8351435"/>
                <a:gd name="connsiteY30" fmla="*/ 831733 h 4442020"/>
                <a:gd name="connsiteX31" fmla="*/ 2745114 w 8351435"/>
                <a:gd name="connsiteY31" fmla="*/ 849377 h 4442020"/>
                <a:gd name="connsiteX32" fmla="*/ 2790084 w 8351435"/>
                <a:gd name="connsiteY32" fmla="*/ 894348 h 4442020"/>
                <a:gd name="connsiteX33" fmla="*/ 2865035 w 8351435"/>
                <a:gd name="connsiteY33" fmla="*/ 939318 h 4442020"/>
                <a:gd name="connsiteX34" fmla="*/ 2944983 w 8351435"/>
                <a:gd name="connsiteY34" fmla="*/ 1029259 h 4442020"/>
                <a:gd name="connsiteX35" fmla="*/ 2974963 w 8351435"/>
                <a:gd name="connsiteY35" fmla="*/ 1094216 h 4442020"/>
                <a:gd name="connsiteX36" fmla="*/ 3129861 w 8351435"/>
                <a:gd name="connsiteY36" fmla="*/ 1134190 h 4442020"/>
                <a:gd name="connsiteX37" fmla="*/ 3209809 w 8351435"/>
                <a:gd name="connsiteY37" fmla="*/ 1134190 h 4442020"/>
                <a:gd name="connsiteX38" fmla="*/ 3234792 w 8351435"/>
                <a:gd name="connsiteY38" fmla="*/ 1179161 h 4442020"/>
                <a:gd name="connsiteX39" fmla="*/ 3264773 w 8351435"/>
                <a:gd name="connsiteY39" fmla="*/ 1229128 h 4442020"/>
                <a:gd name="connsiteX40" fmla="*/ 3364707 w 8351435"/>
                <a:gd name="connsiteY40" fmla="*/ 1179161 h 4442020"/>
                <a:gd name="connsiteX41" fmla="*/ 3399684 w 8351435"/>
                <a:gd name="connsiteY41" fmla="*/ 1154177 h 4442020"/>
                <a:gd name="connsiteX42" fmla="*/ 3454648 w 8351435"/>
                <a:gd name="connsiteY42" fmla="*/ 1149180 h 4442020"/>
                <a:gd name="connsiteX43" fmla="*/ 3534596 w 8351435"/>
                <a:gd name="connsiteY43" fmla="*/ 1044249 h 4442020"/>
                <a:gd name="connsiteX44" fmla="*/ 3629533 w 8351435"/>
                <a:gd name="connsiteY44" fmla="*/ 954308 h 4442020"/>
                <a:gd name="connsiteX45" fmla="*/ 3689494 w 8351435"/>
                <a:gd name="connsiteY45" fmla="*/ 884354 h 4442020"/>
                <a:gd name="connsiteX46" fmla="*/ 3709481 w 8351435"/>
                <a:gd name="connsiteY46" fmla="*/ 829390 h 4442020"/>
                <a:gd name="connsiteX47" fmla="*/ 3794425 w 8351435"/>
                <a:gd name="connsiteY47" fmla="*/ 774426 h 4442020"/>
                <a:gd name="connsiteX48" fmla="*/ 3819409 w 8351435"/>
                <a:gd name="connsiteY48" fmla="*/ 679489 h 4442020"/>
                <a:gd name="connsiteX49" fmla="*/ 3834399 w 8351435"/>
                <a:gd name="connsiteY49" fmla="*/ 569561 h 4442020"/>
                <a:gd name="connsiteX50" fmla="*/ 3889363 w 8351435"/>
                <a:gd name="connsiteY50" fmla="*/ 479620 h 4442020"/>
                <a:gd name="connsiteX51" fmla="*/ 3939330 w 8351435"/>
                <a:gd name="connsiteY51" fmla="*/ 434649 h 4442020"/>
                <a:gd name="connsiteX52" fmla="*/ 3994294 w 8351435"/>
                <a:gd name="connsiteY52" fmla="*/ 314728 h 4442020"/>
                <a:gd name="connsiteX53" fmla="*/ 4019278 w 8351435"/>
                <a:gd name="connsiteY53" fmla="*/ 189810 h 4442020"/>
                <a:gd name="connsiteX54" fmla="*/ 4034268 w 8351435"/>
                <a:gd name="connsiteY54" fmla="*/ 124852 h 4442020"/>
                <a:gd name="connsiteX55" fmla="*/ 4054255 w 8351435"/>
                <a:gd name="connsiteY55" fmla="*/ 79882 h 4442020"/>
                <a:gd name="connsiteX56" fmla="*/ 4109219 w 8351435"/>
                <a:gd name="connsiteY56" fmla="*/ 79882 h 4442020"/>
                <a:gd name="connsiteX57" fmla="*/ 4154189 w 8351435"/>
                <a:gd name="connsiteY57" fmla="*/ 69889 h 4442020"/>
                <a:gd name="connsiteX58" fmla="*/ 4234137 w 8351435"/>
                <a:gd name="connsiteY58" fmla="*/ 14925 h 4442020"/>
                <a:gd name="connsiteX59" fmla="*/ 4279107 w 8351435"/>
                <a:gd name="connsiteY59" fmla="*/ 34911 h 4442020"/>
                <a:gd name="connsiteX60" fmla="*/ 4334071 w 8351435"/>
                <a:gd name="connsiteY60" fmla="*/ 19921 h 4442020"/>
                <a:gd name="connsiteX61" fmla="*/ 4379042 w 8351435"/>
                <a:gd name="connsiteY61" fmla="*/ 9928 h 4442020"/>
                <a:gd name="connsiteX62" fmla="*/ 4468983 w 8351435"/>
                <a:gd name="connsiteY62" fmla="*/ 39908 h 4442020"/>
                <a:gd name="connsiteX63" fmla="*/ 4528943 w 8351435"/>
                <a:gd name="connsiteY63" fmla="*/ 144839 h 4442020"/>
                <a:gd name="connsiteX64" fmla="*/ 4603894 w 8351435"/>
                <a:gd name="connsiteY64" fmla="*/ 374689 h 4442020"/>
                <a:gd name="connsiteX65" fmla="*/ 4728812 w 8351435"/>
                <a:gd name="connsiteY65" fmla="*/ 609534 h 4442020"/>
                <a:gd name="connsiteX66" fmla="*/ 4998635 w 8351435"/>
                <a:gd name="connsiteY66" fmla="*/ 994282 h 4442020"/>
                <a:gd name="connsiteX67" fmla="*/ 5328419 w 8351435"/>
                <a:gd name="connsiteY67" fmla="*/ 1349049 h 4442020"/>
                <a:gd name="connsiteX68" fmla="*/ 5768130 w 8351435"/>
                <a:gd name="connsiteY68" fmla="*/ 1713810 h 4442020"/>
                <a:gd name="connsiteX69" fmla="*/ 6174907 w 8351435"/>
                <a:gd name="connsiteY69" fmla="*/ 2021347 h 4442020"/>
                <a:gd name="connsiteX70" fmla="*/ 6537625 w 8351435"/>
                <a:gd name="connsiteY70" fmla="*/ 2253456 h 4442020"/>
                <a:gd name="connsiteX71" fmla="*/ 7132235 w 8351435"/>
                <a:gd name="connsiteY71" fmla="*/ 2473311 h 4442020"/>
                <a:gd name="connsiteX72" fmla="*/ 7571946 w 8351435"/>
                <a:gd name="connsiteY72" fmla="*/ 2468315 h 4442020"/>
                <a:gd name="connsiteX73" fmla="*/ 7871750 w 8351435"/>
                <a:gd name="connsiteY73" fmla="*/ 2333403 h 4442020"/>
                <a:gd name="connsiteX74" fmla="*/ 8106596 w 8351435"/>
                <a:gd name="connsiteY74" fmla="*/ 2143528 h 4442020"/>
                <a:gd name="connsiteX75" fmla="*/ 8216524 w 8351435"/>
                <a:gd name="connsiteY75" fmla="*/ 1983633 h 4442020"/>
                <a:gd name="connsiteX76" fmla="*/ 8351435 w 8351435"/>
                <a:gd name="connsiteY76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619024 w 8351435"/>
                <a:gd name="connsiteY29" fmla="*/ 805577 h 4442020"/>
                <a:gd name="connsiteX30" fmla="*/ 2666377 w 8351435"/>
                <a:gd name="connsiteY30" fmla="*/ 831733 h 4442020"/>
                <a:gd name="connsiteX31" fmla="*/ 2745114 w 8351435"/>
                <a:gd name="connsiteY31" fmla="*/ 849377 h 4442020"/>
                <a:gd name="connsiteX32" fmla="*/ 2790084 w 8351435"/>
                <a:gd name="connsiteY32" fmla="*/ 894348 h 4442020"/>
                <a:gd name="connsiteX33" fmla="*/ 2865035 w 8351435"/>
                <a:gd name="connsiteY33" fmla="*/ 939318 h 4442020"/>
                <a:gd name="connsiteX34" fmla="*/ 2944983 w 8351435"/>
                <a:gd name="connsiteY34" fmla="*/ 1029259 h 4442020"/>
                <a:gd name="connsiteX35" fmla="*/ 2974963 w 8351435"/>
                <a:gd name="connsiteY35" fmla="*/ 1094216 h 4442020"/>
                <a:gd name="connsiteX36" fmla="*/ 3129861 w 8351435"/>
                <a:gd name="connsiteY36" fmla="*/ 1134190 h 4442020"/>
                <a:gd name="connsiteX37" fmla="*/ 3209809 w 8351435"/>
                <a:gd name="connsiteY37" fmla="*/ 1134190 h 4442020"/>
                <a:gd name="connsiteX38" fmla="*/ 3234792 w 8351435"/>
                <a:gd name="connsiteY38" fmla="*/ 1179161 h 4442020"/>
                <a:gd name="connsiteX39" fmla="*/ 3264773 w 8351435"/>
                <a:gd name="connsiteY39" fmla="*/ 1229128 h 4442020"/>
                <a:gd name="connsiteX40" fmla="*/ 3364707 w 8351435"/>
                <a:gd name="connsiteY40" fmla="*/ 1179161 h 4442020"/>
                <a:gd name="connsiteX41" fmla="*/ 3399684 w 8351435"/>
                <a:gd name="connsiteY41" fmla="*/ 1154177 h 4442020"/>
                <a:gd name="connsiteX42" fmla="*/ 3454648 w 8351435"/>
                <a:gd name="connsiteY42" fmla="*/ 1149180 h 4442020"/>
                <a:gd name="connsiteX43" fmla="*/ 3534596 w 8351435"/>
                <a:gd name="connsiteY43" fmla="*/ 1044249 h 4442020"/>
                <a:gd name="connsiteX44" fmla="*/ 3629533 w 8351435"/>
                <a:gd name="connsiteY44" fmla="*/ 954308 h 4442020"/>
                <a:gd name="connsiteX45" fmla="*/ 3689494 w 8351435"/>
                <a:gd name="connsiteY45" fmla="*/ 884354 h 4442020"/>
                <a:gd name="connsiteX46" fmla="*/ 3709481 w 8351435"/>
                <a:gd name="connsiteY46" fmla="*/ 829390 h 4442020"/>
                <a:gd name="connsiteX47" fmla="*/ 3794425 w 8351435"/>
                <a:gd name="connsiteY47" fmla="*/ 774426 h 4442020"/>
                <a:gd name="connsiteX48" fmla="*/ 3819409 w 8351435"/>
                <a:gd name="connsiteY48" fmla="*/ 679489 h 4442020"/>
                <a:gd name="connsiteX49" fmla="*/ 3834399 w 8351435"/>
                <a:gd name="connsiteY49" fmla="*/ 569561 h 4442020"/>
                <a:gd name="connsiteX50" fmla="*/ 3889363 w 8351435"/>
                <a:gd name="connsiteY50" fmla="*/ 479620 h 4442020"/>
                <a:gd name="connsiteX51" fmla="*/ 3939330 w 8351435"/>
                <a:gd name="connsiteY51" fmla="*/ 434649 h 4442020"/>
                <a:gd name="connsiteX52" fmla="*/ 3994294 w 8351435"/>
                <a:gd name="connsiteY52" fmla="*/ 314728 h 4442020"/>
                <a:gd name="connsiteX53" fmla="*/ 4019278 w 8351435"/>
                <a:gd name="connsiteY53" fmla="*/ 189810 h 4442020"/>
                <a:gd name="connsiteX54" fmla="*/ 4034268 w 8351435"/>
                <a:gd name="connsiteY54" fmla="*/ 124852 h 4442020"/>
                <a:gd name="connsiteX55" fmla="*/ 4054255 w 8351435"/>
                <a:gd name="connsiteY55" fmla="*/ 79882 h 4442020"/>
                <a:gd name="connsiteX56" fmla="*/ 4109219 w 8351435"/>
                <a:gd name="connsiteY56" fmla="*/ 79882 h 4442020"/>
                <a:gd name="connsiteX57" fmla="*/ 4154189 w 8351435"/>
                <a:gd name="connsiteY57" fmla="*/ 69889 h 4442020"/>
                <a:gd name="connsiteX58" fmla="*/ 4234137 w 8351435"/>
                <a:gd name="connsiteY58" fmla="*/ 14925 h 4442020"/>
                <a:gd name="connsiteX59" fmla="*/ 4279107 w 8351435"/>
                <a:gd name="connsiteY59" fmla="*/ 34911 h 4442020"/>
                <a:gd name="connsiteX60" fmla="*/ 4334071 w 8351435"/>
                <a:gd name="connsiteY60" fmla="*/ 19921 h 4442020"/>
                <a:gd name="connsiteX61" fmla="*/ 4379042 w 8351435"/>
                <a:gd name="connsiteY61" fmla="*/ 9928 h 4442020"/>
                <a:gd name="connsiteX62" fmla="*/ 4468983 w 8351435"/>
                <a:gd name="connsiteY62" fmla="*/ 39908 h 4442020"/>
                <a:gd name="connsiteX63" fmla="*/ 4528943 w 8351435"/>
                <a:gd name="connsiteY63" fmla="*/ 144839 h 4442020"/>
                <a:gd name="connsiteX64" fmla="*/ 4603894 w 8351435"/>
                <a:gd name="connsiteY64" fmla="*/ 374689 h 4442020"/>
                <a:gd name="connsiteX65" fmla="*/ 4728812 w 8351435"/>
                <a:gd name="connsiteY65" fmla="*/ 609534 h 4442020"/>
                <a:gd name="connsiteX66" fmla="*/ 4998635 w 8351435"/>
                <a:gd name="connsiteY66" fmla="*/ 994282 h 4442020"/>
                <a:gd name="connsiteX67" fmla="*/ 5328419 w 8351435"/>
                <a:gd name="connsiteY67" fmla="*/ 1349049 h 4442020"/>
                <a:gd name="connsiteX68" fmla="*/ 5768130 w 8351435"/>
                <a:gd name="connsiteY68" fmla="*/ 1713810 h 4442020"/>
                <a:gd name="connsiteX69" fmla="*/ 6174907 w 8351435"/>
                <a:gd name="connsiteY69" fmla="*/ 2021347 h 4442020"/>
                <a:gd name="connsiteX70" fmla="*/ 6537625 w 8351435"/>
                <a:gd name="connsiteY70" fmla="*/ 2253456 h 4442020"/>
                <a:gd name="connsiteX71" fmla="*/ 7132235 w 8351435"/>
                <a:gd name="connsiteY71" fmla="*/ 2473311 h 4442020"/>
                <a:gd name="connsiteX72" fmla="*/ 7571946 w 8351435"/>
                <a:gd name="connsiteY72" fmla="*/ 2468315 h 4442020"/>
                <a:gd name="connsiteX73" fmla="*/ 7871750 w 8351435"/>
                <a:gd name="connsiteY73" fmla="*/ 2333403 h 4442020"/>
                <a:gd name="connsiteX74" fmla="*/ 8106596 w 8351435"/>
                <a:gd name="connsiteY74" fmla="*/ 2143528 h 4442020"/>
                <a:gd name="connsiteX75" fmla="*/ 8216524 w 8351435"/>
                <a:gd name="connsiteY75" fmla="*/ 1983633 h 4442020"/>
                <a:gd name="connsiteX76" fmla="*/ 8351435 w 8351435"/>
                <a:gd name="connsiteY76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2666377 w 8351435"/>
                <a:gd name="connsiteY30" fmla="*/ 831733 h 4442020"/>
                <a:gd name="connsiteX31" fmla="*/ 2745114 w 8351435"/>
                <a:gd name="connsiteY31" fmla="*/ 849377 h 4442020"/>
                <a:gd name="connsiteX32" fmla="*/ 2790084 w 8351435"/>
                <a:gd name="connsiteY32" fmla="*/ 894348 h 4442020"/>
                <a:gd name="connsiteX33" fmla="*/ 2865035 w 8351435"/>
                <a:gd name="connsiteY33" fmla="*/ 939318 h 4442020"/>
                <a:gd name="connsiteX34" fmla="*/ 2944983 w 8351435"/>
                <a:gd name="connsiteY34" fmla="*/ 1029259 h 4442020"/>
                <a:gd name="connsiteX35" fmla="*/ 2974963 w 8351435"/>
                <a:gd name="connsiteY35" fmla="*/ 1094216 h 4442020"/>
                <a:gd name="connsiteX36" fmla="*/ 3129861 w 8351435"/>
                <a:gd name="connsiteY36" fmla="*/ 1134190 h 4442020"/>
                <a:gd name="connsiteX37" fmla="*/ 3209809 w 8351435"/>
                <a:gd name="connsiteY37" fmla="*/ 1134190 h 4442020"/>
                <a:gd name="connsiteX38" fmla="*/ 3234792 w 8351435"/>
                <a:gd name="connsiteY38" fmla="*/ 1179161 h 4442020"/>
                <a:gd name="connsiteX39" fmla="*/ 3264773 w 8351435"/>
                <a:gd name="connsiteY39" fmla="*/ 1229128 h 4442020"/>
                <a:gd name="connsiteX40" fmla="*/ 3364707 w 8351435"/>
                <a:gd name="connsiteY40" fmla="*/ 1179161 h 4442020"/>
                <a:gd name="connsiteX41" fmla="*/ 3399684 w 8351435"/>
                <a:gd name="connsiteY41" fmla="*/ 1154177 h 4442020"/>
                <a:gd name="connsiteX42" fmla="*/ 3454648 w 8351435"/>
                <a:gd name="connsiteY42" fmla="*/ 1149180 h 4442020"/>
                <a:gd name="connsiteX43" fmla="*/ 3534596 w 8351435"/>
                <a:gd name="connsiteY43" fmla="*/ 1044249 h 4442020"/>
                <a:gd name="connsiteX44" fmla="*/ 3629533 w 8351435"/>
                <a:gd name="connsiteY44" fmla="*/ 954308 h 4442020"/>
                <a:gd name="connsiteX45" fmla="*/ 3689494 w 8351435"/>
                <a:gd name="connsiteY45" fmla="*/ 884354 h 4442020"/>
                <a:gd name="connsiteX46" fmla="*/ 3709481 w 8351435"/>
                <a:gd name="connsiteY46" fmla="*/ 829390 h 4442020"/>
                <a:gd name="connsiteX47" fmla="*/ 3794425 w 8351435"/>
                <a:gd name="connsiteY47" fmla="*/ 774426 h 4442020"/>
                <a:gd name="connsiteX48" fmla="*/ 3819409 w 8351435"/>
                <a:gd name="connsiteY48" fmla="*/ 679489 h 4442020"/>
                <a:gd name="connsiteX49" fmla="*/ 3834399 w 8351435"/>
                <a:gd name="connsiteY49" fmla="*/ 569561 h 4442020"/>
                <a:gd name="connsiteX50" fmla="*/ 3889363 w 8351435"/>
                <a:gd name="connsiteY50" fmla="*/ 479620 h 4442020"/>
                <a:gd name="connsiteX51" fmla="*/ 3939330 w 8351435"/>
                <a:gd name="connsiteY51" fmla="*/ 434649 h 4442020"/>
                <a:gd name="connsiteX52" fmla="*/ 3994294 w 8351435"/>
                <a:gd name="connsiteY52" fmla="*/ 314728 h 4442020"/>
                <a:gd name="connsiteX53" fmla="*/ 4019278 w 8351435"/>
                <a:gd name="connsiteY53" fmla="*/ 189810 h 4442020"/>
                <a:gd name="connsiteX54" fmla="*/ 4034268 w 8351435"/>
                <a:gd name="connsiteY54" fmla="*/ 124852 h 4442020"/>
                <a:gd name="connsiteX55" fmla="*/ 4054255 w 8351435"/>
                <a:gd name="connsiteY55" fmla="*/ 79882 h 4442020"/>
                <a:gd name="connsiteX56" fmla="*/ 4109219 w 8351435"/>
                <a:gd name="connsiteY56" fmla="*/ 79882 h 4442020"/>
                <a:gd name="connsiteX57" fmla="*/ 4154189 w 8351435"/>
                <a:gd name="connsiteY57" fmla="*/ 69889 h 4442020"/>
                <a:gd name="connsiteX58" fmla="*/ 4234137 w 8351435"/>
                <a:gd name="connsiteY58" fmla="*/ 14925 h 4442020"/>
                <a:gd name="connsiteX59" fmla="*/ 4279107 w 8351435"/>
                <a:gd name="connsiteY59" fmla="*/ 34911 h 4442020"/>
                <a:gd name="connsiteX60" fmla="*/ 4334071 w 8351435"/>
                <a:gd name="connsiteY60" fmla="*/ 19921 h 4442020"/>
                <a:gd name="connsiteX61" fmla="*/ 4379042 w 8351435"/>
                <a:gd name="connsiteY61" fmla="*/ 9928 h 4442020"/>
                <a:gd name="connsiteX62" fmla="*/ 4468983 w 8351435"/>
                <a:gd name="connsiteY62" fmla="*/ 39908 h 4442020"/>
                <a:gd name="connsiteX63" fmla="*/ 4528943 w 8351435"/>
                <a:gd name="connsiteY63" fmla="*/ 144839 h 4442020"/>
                <a:gd name="connsiteX64" fmla="*/ 4603894 w 8351435"/>
                <a:gd name="connsiteY64" fmla="*/ 374689 h 4442020"/>
                <a:gd name="connsiteX65" fmla="*/ 4728812 w 8351435"/>
                <a:gd name="connsiteY65" fmla="*/ 609534 h 4442020"/>
                <a:gd name="connsiteX66" fmla="*/ 4998635 w 8351435"/>
                <a:gd name="connsiteY66" fmla="*/ 994282 h 4442020"/>
                <a:gd name="connsiteX67" fmla="*/ 5328419 w 8351435"/>
                <a:gd name="connsiteY67" fmla="*/ 1349049 h 4442020"/>
                <a:gd name="connsiteX68" fmla="*/ 5768130 w 8351435"/>
                <a:gd name="connsiteY68" fmla="*/ 1713810 h 4442020"/>
                <a:gd name="connsiteX69" fmla="*/ 6174907 w 8351435"/>
                <a:gd name="connsiteY69" fmla="*/ 2021347 h 4442020"/>
                <a:gd name="connsiteX70" fmla="*/ 6537625 w 8351435"/>
                <a:gd name="connsiteY70" fmla="*/ 2253456 h 4442020"/>
                <a:gd name="connsiteX71" fmla="*/ 7132235 w 8351435"/>
                <a:gd name="connsiteY71" fmla="*/ 2473311 h 4442020"/>
                <a:gd name="connsiteX72" fmla="*/ 7571946 w 8351435"/>
                <a:gd name="connsiteY72" fmla="*/ 2468315 h 4442020"/>
                <a:gd name="connsiteX73" fmla="*/ 7871750 w 8351435"/>
                <a:gd name="connsiteY73" fmla="*/ 2333403 h 4442020"/>
                <a:gd name="connsiteX74" fmla="*/ 8106596 w 8351435"/>
                <a:gd name="connsiteY74" fmla="*/ 2143528 h 4442020"/>
                <a:gd name="connsiteX75" fmla="*/ 8216524 w 8351435"/>
                <a:gd name="connsiteY75" fmla="*/ 1983633 h 4442020"/>
                <a:gd name="connsiteX76" fmla="*/ 8351435 w 8351435"/>
                <a:gd name="connsiteY76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2666377 w 8351435"/>
                <a:gd name="connsiteY30" fmla="*/ 831733 h 4442020"/>
                <a:gd name="connsiteX31" fmla="*/ 2790084 w 8351435"/>
                <a:gd name="connsiteY31" fmla="*/ 894348 h 4442020"/>
                <a:gd name="connsiteX32" fmla="*/ 2865035 w 8351435"/>
                <a:gd name="connsiteY32" fmla="*/ 939318 h 4442020"/>
                <a:gd name="connsiteX33" fmla="*/ 2944983 w 8351435"/>
                <a:gd name="connsiteY33" fmla="*/ 1029259 h 4442020"/>
                <a:gd name="connsiteX34" fmla="*/ 2974963 w 8351435"/>
                <a:gd name="connsiteY34" fmla="*/ 1094216 h 4442020"/>
                <a:gd name="connsiteX35" fmla="*/ 3129861 w 8351435"/>
                <a:gd name="connsiteY35" fmla="*/ 1134190 h 4442020"/>
                <a:gd name="connsiteX36" fmla="*/ 3209809 w 8351435"/>
                <a:gd name="connsiteY36" fmla="*/ 1134190 h 4442020"/>
                <a:gd name="connsiteX37" fmla="*/ 3234792 w 8351435"/>
                <a:gd name="connsiteY37" fmla="*/ 1179161 h 4442020"/>
                <a:gd name="connsiteX38" fmla="*/ 3264773 w 8351435"/>
                <a:gd name="connsiteY38" fmla="*/ 1229128 h 4442020"/>
                <a:gd name="connsiteX39" fmla="*/ 3364707 w 8351435"/>
                <a:gd name="connsiteY39" fmla="*/ 1179161 h 4442020"/>
                <a:gd name="connsiteX40" fmla="*/ 3399684 w 8351435"/>
                <a:gd name="connsiteY40" fmla="*/ 1154177 h 4442020"/>
                <a:gd name="connsiteX41" fmla="*/ 3454648 w 8351435"/>
                <a:gd name="connsiteY41" fmla="*/ 1149180 h 4442020"/>
                <a:gd name="connsiteX42" fmla="*/ 3534596 w 8351435"/>
                <a:gd name="connsiteY42" fmla="*/ 1044249 h 4442020"/>
                <a:gd name="connsiteX43" fmla="*/ 3629533 w 8351435"/>
                <a:gd name="connsiteY43" fmla="*/ 954308 h 4442020"/>
                <a:gd name="connsiteX44" fmla="*/ 3689494 w 8351435"/>
                <a:gd name="connsiteY44" fmla="*/ 884354 h 4442020"/>
                <a:gd name="connsiteX45" fmla="*/ 3709481 w 8351435"/>
                <a:gd name="connsiteY45" fmla="*/ 829390 h 4442020"/>
                <a:gd name="connsiteX46" fmla="*/ 3794425 w 8351435"/>
                <a:gd name="connsiteY46" fmla="*/ 774426 h 4442020"/>
                <a:gd name="connsiteX47" fmla="*/ 3819409 w 8351435"/>
                <a:gd name="connsiteY47" fmla="*/ 679489 h 4442020"/>
                <a:gd name="connsiteX48" fmla="*/ 3834399 w 8351435"/>
                <a:gd name="connsiteY48" fmla="*/ 569561 h 4442020"/>
                <a:gd name="connsiteX49" fmla="*/ 3889363 w 8351435"/>
                <a:gd name="connsiteY49" fmla="*/ 479620 h 4442020"/>
                <a:gd name="connsiteX50" fmla="*/ 3939330 w 8351435"/>
                <a:gd name="connsiteY50" fmla="*/ 434649 h 4442020"/>
                <a:gd name="connsiteX51" fmla="*/ 3994294 w 8351435"/>
                <a:gd name="connsiteY51" fmla="*/ 314728 h 4442020"/>
                <a:gd name="connsiteX52" fmla="*/ 4019278 w 8351435"/>
                <a:gd name="connsiteY52" fmla="*/ 189810 h 4442020"/>
                <a:gd name="connsiteX53" fmla="*/ 4034268 w 8351435"/>
                <a:gd name="connsiteY53" fmla="*/ 124852 h 4442020"/>
                <a:gd name="connsiteX54" fmla="*/ 4054255 w 8351435"/>
                <a:gd name="connsiteY54" fmla="*/ 79882 h 4442020"/>
                <a:gd name="connsiteX55" fmla="*/ 4109219 w 8351435"/>
                <a:gd name="connsiteY55" fmla="*/ 79882 h 4442020"/>
                <a:gd name="connsiteX56" fmla="*/ 4154189 w 8351435"/>
                <a:gd name="connsiteY56" fmla="*/ 69889 h 4442020"/>
                <a:gd name="connsiteX57" fmla="*/ 4234137 w 8351435"/>
                <a:gd name="connsiteY57" fmla="*/ 14925 h 4442020"/>
                <a:gd name="connsiteX58" fmla="*/ 4279107 w 8351435"/>
                <a:gd name="connsiteY58" fmla="*/ 34911 h 4442020"/>
                <a:gd name="connsiteX59" fmla="*/ 4334071 w 8351435"/>
                <a:gd name="connsiteY59" fmla="*/ 19921 h 4442020"/>
                <a:gd name="connsiteX60" fmla="*/ 4379042 w 8351435"/>
                <a:gd name="connsiteY60" fmla="*/ 9928 h 4442020"/>
                <a:gd name="connsiteX61" fmla="*/ 4468983 w 8351435"/>
                <a:gd name="connsiteY61" fmla="*/ 39908 h 4442020"/>
                <a:gd name="connsiteX62" fmla="*/ 4528943 w 8351435"/>
                <a:gd name="connsiteY62" fmla="*/ 144839 h 4442020"/>
                <a:gd name="connsiteX63" fmla="*/ 4603894 w 8351435"/>
                <a:gd name="connsiteY63" fmla="*/ 374689 h 4442020"/>
                <a:gd name="connsiteX64" fmla="*/ 4728812 w 8351435"/>
                <a:gd name="connsiteY64" fmla="*/ 609534 h 4442020"/>
                <a:gd name="connsiteX65" fmla="*/ 4998635 w 8351435"/>
                <a:gd name="connsiteY65" fmla="*/ 994282 h 4442020"/>
                <a:gd name="connsiteX66" fmla="*/ 5328419 w 8351435"/>
                <a:gd name="connsiteY66" fmla="*/ 1349049 h 4442020"/>
                <a:gd name="connsiteX67" fmla="*/ 5768130 w 8351435"/>
                <a:gd name="connsiteY67" fmla="*/ 1713810 h 4442020"/>
                <a:gd name="connsiteX68" fmla="*/ 6174907 w 8351435"/>
                <a:gd name="connsiteY68" fmla="*/ 2021347 h 4442020"/>
                <a:gd name="connsiteX69" fmla="*/ 6537625 w 8351435"/>
                <a:gd name="connsiteY69" fmla="*/ 2253456 h 4442020"/>
                <a:gd name="connsiteX70" fmla="*/ 7132235 w 8351435"/>
                <a:gd name="connsiteY70" fmla="*/ 2473311 h 4442020"/>
                <a:gd name="connsiteX71" fmla="*/ 7571946 w 8351435"/>
                <a:gd name="connsiteY71" fmla="*/ 2468315 h 4442020"/>
                <a:gd name="connsiteX72" fmla="*/ 7871750 w 8351435"/>
                <a:gd name="connsiteY72" fmla="*/ 2333403 h 4442020"/>
                <a:gd name="connsiteX73" fmla="*/ 8106596 w 8351435"/>
                <a:gd name="connsiteY73" fmla="*/ 2143528 h 4442020"/>
                <a:gd name="connsiteX74" fmla="*/ 8216524 w 8351435"/>
                <a:gd name="connsiteY74" fmla="*/ 1983633 h 4442020"/>
                <a:gd name="connsiteX75" fmla="*/ 8351435 w 8351435"/>
                <a:gd name="connsiteY75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2666377 w 8351435"/>
                <a:gd name="connsiteY30" fmla="*/ 831733 h 4442020"/>
                <a:gd name="connsiteX31" fmla="*/ 2790084 w 8351435"/>
                <a:gd name="connsiteY31" fmla="*/ 894348 h 4442020"/>
                <a:gd name="connsiteX32" fmla="*/ 2944983 w 8351435"/>
                <a:gd name="connsiteY32" fmla="*/ 1029259 h 4442020"/>
                <a:gd name="connsiteX33" fmla="*/ 2974963 w 8351435"/>
                <a:gd name="connsiteY33" fmla="*/ 1094216 h 4442020"/>
                <a:gd name="connsiteX34" fmla="*/ 3129861 w 8351435"/>
                <a:gd name="connsiteY34" fmla="*/ 1134190 h 4442020"/>
                <a:gd name="connsiteX35" fmla="*/ 3209809 w 8351435"/>
                <a:gd name="connsiteY35" fmla="*/ 1134190 h 4442020"/>
                <a:gd name="connsiteX36" fmla="*/ 3234792 w 8351435"/>
                <a:gd name="connsiteY36" fmla="*/ 1179161 h 4442020"/>
                <a:gd name="connsiteX37" fmla="*/ 3264773 w 8351435"/>
                <a:gd name="connsiteY37" fmla="*/ 1229128 h 4442020"/>
                <a:gd name="connsiteX38" fmla="*/ 3364707 w 8351435"/>
                <a:gd name="connsiteY38" fmla="*/ 1179161 h 4442020"/>
                <a:gd name="connsiteX39" fmla="*/ 3399684 w 8351435"/>
                <a:gd name="connsiteY39" fmla="*/ 1154177 h 4442020"/>
                <a:gd name="connsiteX40" fmla="*/ 3454648 w 8351435"/>
                <a:gd name="connsiteY40" fmla="*/ 1149180 h 4442020"/>
                <a:gd name="connsiteX41" fmla="*/ 3534596 w 8351435"/>
                <a:gd name="connsiteY41" fmla="*/ 1044249 h 4442020"/>
                <a:gd name="connsiteX42" fmla="*/ 3629533 w 8351435"/>
                <a:gd name="connsiteY42" fmla="*/ 954308 h 4442020"/>
                <a:gd name="connsiteX43" fmla="*/ 3689494 w 8351435"/>
                <a:gd name="connsiteY43" fmla="*/ 884354 h 4442020"/>
                <a:gd name="connsiteX44" fmla="*/ 3709481 w 8351435"/>
                <a:gd name="connsiteY44" fmla="*/ 829390 h 4442020"/>
                <a:gd name="connsiteX45" fmla="*/ 3794425 w 8351435"/>
                <a:gd name="connsiteY45" fmla="*/ 774426 h 4442020"/>
                <a:gd name="connsiteX46" fmla="*/ 3819409 w 8351435"/>
                <a:gd name="connsiteY46" fmla="*/ 679489 h 4442020"/>
                <a:gd name="connsiteX47" fmla="*/ 3834399 w 8351435"/>
                <a:gd name="connsiteY47" fmla="*/ 569561 h 4442020"/>
                <a:gd name="connsiteX48" fmla="*/ 3889363 w 8351435"/>
                <a:gd name="connsiteY48" fmla="*/ 479620 h 4442020"/>
                <a:gd name="connsiteX49" fmla="*/ 3939330 w 8351435"/>
                <a:gd name="connsiteY49" fmla="*/ 434649 h 4442020"/>
                <a:gd name="connsiteX50" fmla="*/ 3994294 w 8351435"/>
                <a:gd name="connsiteY50" fmla="*/ 314728 h 4442020"/>
                <a:gd name="connsiteX51" fmla="*/ 4019278 w 8351435"/>
                <a:gd name="connsiteY51" fmla="*/ 189810 h 4442020"/>
                <a:gd name="connsiteX52" fmla="*/ 4034268 w 8351435"/>
                <a:gd name="connsiteY52" fmla="*/ 124852 h 4442020"/>
                <a:gd name="connsiteX53" fmla="*/ 4054255 w 8351435"/>
                <a:gd name="connsiteY53" fmla="*/ 79882 h 4442020"/>
                <a:gd name="connsiteX54" fmla="*/ 4109219 w 8351435"/>
                <a:gd name="connsiteY54" fmla="*/ 79882 h 4442020"/>
                <a:gd name="connsiteX55" fmla="*/ 4154189 w 8351435"/>
                <a:gd name="connsiteY55" fmla="*/ 69889 h 4442020"/>
                <a:gd name="connsiteX56" fmla="*/ 4234137 w 8351435"/>
                <a:gd name="connsiteY56" fmla="*/ 14925 h 4442020"/>
                <a:gd name="connsiteX57" fmla="*/ 4279107 w 8351435"/>
                <a:gd name="connsiteY57" fmla="*/ 34911 h 4442020"/>
                <a:gd name="connsiteX58" fmla="*/ 4334071 w 8351435"/>
                <a:gd name="connsiteY58" fmla="*/ 19921 h 4442020"/>
                <a:gd name="connsiteX59" fmla="*/ 4379042 w 8351435"/>
                <a:gd name="connsiteY59" fmla="*/ 9928 h 4442020"/>
                <a:gd name="connsiteX60" fmla="*/ 4468983 w 8351435"/>
                <a:gd name="connsiteY60" fmla="*/ 39908 h 4442020"/>
                <a:gd name="connsiteX61" fmla="*/ 4528943 w 8351435"/>
                <a:gd name="connsiteY61" fmla="*/ 144839 h 4442020"/>
                <a:gd name="connsiteX62" fmla="*/ 4603894 w 8351435"/>
                <a:gd name="connsiteY62" fmla="*/ 374689 h 4442020"/>
                <a:gd name="connsiteX63" fmla="*/ 4728812 w 8351435"/>
                <a:gd name="connsiteY63" fmla="*/ 609534 h 4442020"/>
                <a:gd name="connsiteX64" fmla="*/ 4998635 w 8351435"/>
                <a:gd name="connsiteY64" fmla="*/ 994282 h 4442020"/>
                <a:gd name="connsiteX65" fmla="*/ 5328419 w 8351435"/>
                <a:gd name="connsiteY65" fmla="*/ 1349049 h 4442020"/>
                <a:gd name="connsiteX66" fmla="*/ 5768130 w 8351435"/>
                <a:gd name="connsiteY66" fmla="*/ 1713810 h 4442020"/>
                <a:gd name="connsiteX67" fmla="*/ 6174907 w 8351435"/>
                <a:gd name="connsiteY67" fmla="*/ 2021347 h 4442020"/>
                <a:gd name="connsiteX68" fmla="*/ 6537625 w 8351435"/>
                <a:gd name="connsiteY68" fmla="*/ 2253456 h 4442020"/>
                <a:gd name="connsiteX69" fmla="*/ 7132235 w 8351435"/>
                <a:gd name="connsiteY69" fmla="*/ 2473311 h 4442020"/>
                <a:gd name="connsiteX70" fmla="*/ 7571946 w 8351435"/>
                <a:gd name="connsiteY70" fmla="*/ 2468315 h 4442020"/>
                <a:gd name="connsiteX71" fmla="*/ 7871750 w 8351435"/>
                <a:gd name="connsiteY71" fmla="*/ 2333403 h 4442020"/>
                <a:gd name="connsiteX72" fmla="*/ 8106596 w 8351435"/>
                <a:gd name="connsiteY72" fmla="*/ 2143528 h 4442020"/>
                <a:gd name="connsiteX73" fmla="*/ 8216524 w 8351435"/>
                <a:gd name="connsiteY73" fmla="*/ 1983633 h 4442020"/>
                <a:gd name="connsiteX74" fmla="*/ 8351435 w 8351435"/>
                <a:gd name="connsiteY74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2666377 w 8351435"/>
                <a:gd name="connsiteY30" fmla="*/ 831733 h 4442020"/>
                <a:gd name="connsiteX31" fmla="*/ 2944983 w 8351435"/>
                <a:gd name="connsiteY31" fmla="*/ 1029259 h 4442020"/>
                <a:gd name="connsiteX32" fmla="*/ 2974963 w 8351435"/>
                <a:gd name="connsiteY32" fmla="*/ 1094216 h 4442020"/>
                <a:gd name="connsiteX33" fmla="*/ 3129861 w 8351435"/>
                <a:gd name="connsiteY33" fmla="*/ 1134190 h 4442020"/>
                <a:gd name="connsiteX34" fmla="*/ 3209809 w 8351435"/>
                <a:gd name="connsiteY34" fmla="*/ 1134190 h 4442020"/>
                <a:gd name="connsiteX35" fmla="*/ 3234792 w 8351435"/>
                <a:gd name="connsiteY35" fmla="*/ 1179161 h 4442020"/>
                <a:gd name="connsiteX36" fmla="*/ 3264773 w 8351435"/>
                <a:gd name="connsiteY36" fmla="*/ 1229128 h 4442020"/>
                <a:gd name="connsiteX37" fmla="*/ 3364707 w 8351435"/>
                <a:gd name="connsiteY37" fmla="*/ 1179161 h 4442020"/>
                <a:gd name="connsiteX38" fmla="*/ 3399684 w 8351435"/>
                <a:gd name="connsiteY38" fmla="*/ 1154177 h 4442020"/>
                <a:gd name="connsiteX39" fmla="*/ 3454648 w 8351435"/>
                <a:gd name="connsiteY39" fmla="*/ 1149180 h 4442020"/>
                <a:gd name="connsiteX40" fmla="*/ 3534596 w 8351435"/>
                <a:gd name="connsiteY40" fmla="*/ 1044249 h 4442020"/>
                <a:gd name="connsiteX41" fmla="*/ 3629533 w 8351435"/>
                <a:gd name="connsiteY41" fmla="*/ 954308 h 4442020"/>
                <a:gd name="connsiteX42" fmla="*/ 3689494 w 8351435"/>
                <a:gd name="connsiteY42" fmla="*/ 884354 h 4442020"/>
                <a:gd name="connsiteX43" fmla="*/ 3709481 w 8351435"/>
                <a:gd name="connsiteY43" fmla="*/ 829390 h 4442020"/>
                <a:gd name="connsiteX44" fmla="*/ 3794425 w 8351435"/>
                <a:gd name="connsiteY44" fmla="*/ 774426 h 4442020"/>
                <a:gd name="connsiteX45" fmla="*/ 3819409 w 8351435"/>
                <a:gd name="connsiteY45" fmla="*/ 679489 h 4442020"/>
                <a:gd name="connsiteX46" fmla="*/ 3834399 w 8351435"/>
                <a:gd name="connsiteY46" fmla="*/ 569561 h 4442020"/>
                <a:gd name="connsiteX47" fmla="*/ 3889363 w 8351435"/>
                <a:gd name="connsiteY47" fmla="*/ 479620 h 4442020"/>
                <a:gd name="connsiteX48" fmla="*/ 3939330 w 8351435"/>
                <a:gd name="connsiteY48" fmla="*/ 434649 h 4442020"/>
                <a:gd name="connsiteX49" fmla="*/ 3994294 w 8351435"/>
                <a:gd name="connsiteY49" fmla="*/ 314728 h 4442020"/>
                <a:gd name="connsiteX50" fmla="*/ 4019278 w 8351435"/>
                <a:gd name="connsiteY50" fmla="*/ 189810 h 4442020"/>
                <a:gd name="connsiteX51" fmla="*/ 4034268 w 8351435"/>
                <a:gd name="connsiteY51" fmla="*/ 124852 h 4442020"/>
                <a:gd name="connsiteX52" fmla="*/ 4054255 w 8351435"/>
                <a:gd name="connsiteY52" fmla="*/ 79882 h 4442020"/>
                <a:gd name="connsiteX53" fmla="*/ 4109219 w 8351435"/>
                <a:gd name="connsiteY53" fmla="*/ 79882 h 4442020"/>
                <a:gd name="connsiteX54" fmla="*/ 4154189 w 8351435"/>
                <a:gd name="connsiteY54" fmla="*/ 69889 h 4442020"/>
                <a:gd name="connsiteX55" fmla="*/ 4234137 w 8351435"/>
                <a:gd name="connsiteY55" fmla="*/ 14925 h 4442020"/>
                <a:gd name="connsiteX56" fmla="*/ 4279107 w 8351435"/>
                <a:gd name="connsiteY56" fmla="*/ 34911 h 4442020"/>
                <a:gd name="connsiteX57" fmla="*/ 4334071 w 8351435"/>
                <a:gd name="connsiteY57" fmla="*/ 19921 h 4442020"/>
                <a:gd name="connsiteX58" fmla="*/ 4379042 w 8351435"/>
                <a:gd name="connsiteY58" fmla="*/ 9928 h 4442020"/>
                <a:gd name="connsiteX59" fmla="*/ 4468983 w 8351435"/>
                <a:gd name="connsiteY59" fmla="*/ 39908 h 4442020"/>
                <a:gd name="connsiteX60" fmla="*/ 4528943 w 8351435"/>
                <a:gd name="connsiteY60" fmla="*/ 144839 h 4442020"/>
                <a:gd name="connsiteX61" fmla="*/ 4603894 w 8351435"/>
                <a:gd name="connsiteY61" fmla="*/ 374689 h 4442020"/>
                <a:gd name="connsiteX62" fmla="*/ 4728812 w 8351435"/>
                <a:gd name="connsiteY62" fmla="*/ 609534 h 4442020"/>
                <a:gd name="connsiteX63" fmla="*/ 4998635 w 8351435"/>
                <a:gd name="connsiteY63" fmla="*/ 994282 h 4442020"/>
                <a:gd name="connsiteX64" fmla="*/ 5328419 w 8351435"/>
                <a:gd name="connsiteY64" fmla="*/ 1349049 h 4442020"/>
                <a:gd name="connsiteX65" fmla="*/ 5768130 w 8351435"/>
                <a:gd name="connsiteY65" fmla="*/ 1713810 h 4442020"/>
                <a:gd name="connsiteX66" fmla="*/ 6174907 w 8351435"/>
                <a:gd name="connsiteY66" fmla="*/ 2021347 h 4442020"/>
                <a:gd name="connsiteX67" fmla="*/ 6537625 w 8351435"/>
                <a:gd name="connsiteY67" fmla="*/ 2253456 h 4442020"/>
                <a:gd name="connsiteX68" fmla="*/ 7132235 w 8351435"/>
                <a:gd name="connsiteY68" fmla="*/ 2473311 h 4442020"/>
                <a:gd name="connsiteX69" fmla="*/ 7571946 w 8351435"/>
                <a:gd name="connsiteY69" fmla="*/ 2468315 h 4442020"/>
                <a:gd name="connsiteX70" fmla="*/ 7871750 w 8351435"/>
                <a:gd name="connsiteY70" fmla="*/ 2333403 h 4442020"/>
                <a:gd name="connsiteX71" fmla="*/ 8106596 w 8351435"/>
                <a:gd name="connsiteY71" fmla="*/ 2143528 h 4442020"/>
                <a:gd name="connsiteX72" fmla="*/ 8216524 w 8351435"/>
                <a:gd name="connsiteY72" fmla="*/ 1983633 h 4442020"/>
                <a:gd name="connsiteX73" fmla="*/ 8351435 w 8351435"/>
                <a:gd name="connsiteY73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2666377 w 8351435"/>
                <a:gd name="connsiteY30" fmla="*/ 831733 h 4442020"/>
                <a:gd name="connsiteX31" fmla="*/ 2974963 w 8351435"/>
                <a:gd name="connsiteY31" fmla="*/ 1094216 h 4442020"/>
                <a:gd name="connsiteX32" fmla="*/ 3129861 w 8351435"/>
                <a:gd name="connsiteY32" fmla="*/ 1134190 h 4442020"/>
                <a:gd name="connsiteX33" fmla="*/ 3209809 w 8351435"/>
                <a:gd name="connsiteY33" fmla="*/ 1134190 h 4442020"/>
                <a:gd name="connsiteX34" fmla="*/ 3234792 w 8351435"/>
                <a:gd name="connsiteY34" fmla="*/ 1179161 h 4442020"/>
                <a:gd name="connsiteX35" fmla="*/ 3264773 w 8351435"/>
                <a:gd name="connsiteY35" fmla="*/ 1229128 h 4442020"/>
                <a:gd name="connsiteX36" fmla="*/ 3364707 w 8351435"/>
                <a:gd name="connsiteY36" fmla="*/ 1179161 h 4442020"/>
                <a:gd name="connsiteX37" fmla="*/ 3399684 w 8351435"/>
                <a:gd name="connsiteY37" fmla="*/ 1154177 h 4442020"/>
                <a:gd name="connsiteX38" fmla="*/ 3454648 w 8351435"/>
                <a:gd name="connsiteY38" fmla="*/ 1149180 h 4442020"/>
                <a:gd name="connsiteX39" fmla="*/ 3534596 w 8351435"/>
                <a:gd name="connsiteY39" fmla="*/ 1044249 h 4442020"/>
                <a:gd name="connsiteX40" fmla="*/ 3629533 w 8351435"/>
                <a:gd name="connsiteY40" fmla="*/ 954308 h 4442020"/>
                <a:gd name="connsiteX41" fmla="*/ 3689494 w 8351435"/>
                <a:gd name="connsiteY41" fmla="*/ 884354 h 4442020"/>
                <a:gd name="connsiteX42" fmla="*/ 3709481 w 8351435"/>
                <a:gd name="connsiteY42" fmla="*/ 829390 h 4442020"/>
                <a:gd name="connsiteX43" fmla="*/ 3794425 w 8351435"/>
                <a:gd name="connsiteY43" fmla="*/ 774426 h 4442020"/>
                <a:gd name="connsiteX44" fmla="*/ 3819409 w 8351435"/>
                <a:gd name="connsiteY44" fmla="*/ 679489 h 4442020"/>
                <a:gd name="connsiteX45" fmla="*/ 3834399 w 8351435"/>
                <a:gd name="connsiteY45" fmla="*/ 569561 h 4442020"/>
                <a:gd name="connsiteX46" fmla="*/ 3889363 w 8351435"/>
                <a:gd name="connsiteY46" fmla="*/ 479620 h 4442020"/>
                <a:gd name="connsiteX47" fmla="*/ 3939330 w 8351435"/>
                <a:gd name="connsiteY47" fmla="*/ 434649 h 4442020"/>
                <a:gd name="connsiteX48" fmla="*/ 3994294 w 8351435"/>
                <a:gd name="connsiteY48" fmla="*/ 314728 h 4442020"/>
                <a:gd name="connsiteX49" fmla="*/ 4019278 w 8351435"/>
                <a:gd name="connsiteY49" fmla="*/ 189810 h 4442020"/>
                <a:gd name="connsiteX50" fmla="*/ 4034268 w 8351435"/>
                <a:gd name="connsiteY50" fmla="*/ 124852 h 4442020"/>
                <a:gd name="connsiteX51" fmla="*/ 4054255 w 8351435"/>
                <a:gd name="connsiteY51" fmla="*/ 79882 h 4442020"/>
                <a:gd name="connsiteX52" fmla="*/ 4109219 w 8351435"/>
                <a:gd name="connsiteY52" fmla="*/ 79882 h 4442020"/>
                <a:gd name="connsiteX53" fmla="*/ 4154189 w 8351435"/>
                <a:gd name="connsiteY53" fmla="*/ 69889 h 4442020"/>
                <a:gd name="connsiteX54" fmla="*/ 4234137 w 8351435"/>
                <a:gd name="connsiteY54" fmla="*/ 14925 h 4442020"/>
                <a:gd name="connsiteX55" fmla="*/ 4279107 w 8351435"/>
                <a:gd name="connsiteY55" fmla="*/ 34911 h 4442020"/>
                <a:gd name="connsiteX56" fmla="*/ 4334071 w 8351435"/>
                <a:gd name="connsiteY56" fmla="*/ 19921 h 4442020"/>
                <a:gd name="connsiteX57" fmla="*/ 4379042 w 8351435"/>
                <a:gd name="connsiteY57" fmla="*/ 9928 h 4442020"/>
                <a:gd name="connsiteX58" fmla="*/ 4468983 w 8351435"/>
                <a:gd name="connsiteY58" fmla="*/ 39908 h 4442020"/>
                <a:gd name="connsiteX59" fmla="*/ 4528943 w 8351435"/>
                <a:gd name="connsiteY59" fmla="*/ 144839 h 4442020"/>
                <a:gd name="connsiteX60" fmla="*/ 4603894 w 8351435"/>
                <a:gd name="connsiteY60" fmla="*/ 374689 h 4442020"/>
                <a:gd name="connsiteX61" fmla="*/ 4728812 w 8351435"/>
                <a:gd name="connsiteY61" fmla="*/ 609534 h 4442020"/>
                <a:gd name="connsiteX62" fmla="*/ 4998635 w 8351435"/>
                <a:gd name="connsiteY62" fmla="*/ 994282 h 4442020"/>
                <a:gd name="connsiteX63" fmla="*/ 5328419 w 8351435"/>
                <a:gd name="connsiteY63" fmla="*/ 1349049 h 4442020"/>
                <a:gd name="connsiteX64" fmla="*/ 5768130 w 8351435"/>
                <a:gd name="connsiteY64" fmla="*/ 1713810 h 4442020"/>
                <a:gd name="connsiteX65" fmla="*/ 6174907 w 8351435"/>
                <a:gd name="connsiteY65" fmla="*/ 2021347 h 4442020"/>
                <a:gd name="connsiteX66" fmla="*/ 6537625 w 8351435"/>
                <a:gd name="connsiteY66" fmla="*/ 2253456 h 4442020"/>
                <a:gd name="connsiteX67" fmla="*/ 7132235 w 8351435"/>
                <a:gd name="connsiteY67" fmla="*/ 2473311 h 4442020"/>
                <a:gd name="connsiteX68" fmla="*/ 7571946 w 8351435"/>
                <a:gd name="connsiteY68" fmla="*/ 2468315 h 4442020"/>
                <a:gd name="connsiteX69" fmla="*/ 7871750 w 8351435"/>
                <a:gd name="connsiteY69" fmla="*/ 2333403 h 4442020"/>
                <a:gd name="connsiteX70" fmla="*/ 8106596 w 8351435"/>
                <a:gd name="connsiteY70" fmla="*/ 2143528 h 4442020"/>
                <a:gd name="connsiteX71" fmla="*/ 8216524 w 8351435"/>
                <a:gd name="connsiteY71" fmla="*/ 1983633 h 4442020"/>
                <a:gd name="connsiteX72" fmla="*/ 8351435 w 8351435"/>
                <a:gd name="connsiteY72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2666377 w 8351435"/>
                <a:gd name="connsiteY30" fmla="*/ 831733 h 4442020"/>
                <a:gd name="connsiteX31" fmla="*/ 3129861 w 8351435"/>
                <a:gd name="connsiteY31" fmla="*/ 1134190 h 4442020"/>
                <a:gd name="connsiteX32" fmla="*/ 3209809 w 8351435"/>
                <a:gd name="connsiteY32" fmla="*/ 1134190 h 4442020"/>
                <a:gd name="connsiteX33" fmla="*/ 3234792 w 8351435"/>
                <a:gd name="connsiteY33" fmla="*/ 1179161 h 4442020"/>
                <a:gd name="connsiteX34" fmla="*/ 3264773 w 8351435"/>
                <a:gd name="connsiteY34" fmla="*/ 1229128 h 4442020"/>
                <a:gd name="connsiteX35" fmla="*/ 3364707 w 8351435"/>
                <a:gd name="connsiteY35" fmla="*/ 1179161 h 4442020"/>
                <a:gd name="connsiteX36" fmla="*/ 3399684 w 8351435"/>
                <a:gd name="connsiteY36" fmla="*/ 1154177 h 4442020"/>
                <a:gd name="connsiteX37" fmla="*/ 3454648 w 8351435"/>
                <a:gd name="connsiteY37" fmla="*/ 1149180 h 4442020"/>
                <a:gd name="connsiteX38" fmla="*/ 3534596 w 8351435"/>
                <a:gd name="connsiteY38" fmla="*/ 1044249 h 4442020"/>
                <a:gd name="connsiteX39" fmla="*/ 3629533 w 8351435"/>
                <a:gd name="connsiteY39" fmla="*/ 954308 h 4442020"/>
                <a:gd name="connsiteX40" fmla="*/ 3689494 w 8351435"/>
                <a:gd name="connsiteY40" fmla="*/ 884354 h 4442020"/>
                <a:gd name="connsiteX41" fmla="*/ 3709481 w 8351435"/>
                <a:gd name="connsiteY41" fmla="*/ 829390 h 4442020"/>
                <a:gd name="connsiteX42" fmla="*/ 3794425 w 8351435"/>
                <a:gd name="connsiteY42" fmla="*/ 774426 h 4442020"/>
                <a:gd name="connsiteX43" fmla="*/ 3819409 w 8351435"/>
                <a:gd name="connsiteY43" fmla="*/ 679489 h 4442020"/>
                <a:gd name="connsiteX44" fmla="*/ 3834399 w 8351435"/>
                <a:gd name="connsiteY44" fmla="*/ 569561 h 4442020"/>
                <a:gd name="connsiteX45" fmla="*/ 3889363 w 8351435"/>
                <a:gd name="connsiteY45" fmla="*/ 479620 h 4442020"/>
                <a:gd name="connsiteX46" fmla="*/ 3939330 w 8351435"/>
                <a:gd name="connsiteY46" fmla="*/ 434649 h 4442020"/>
                <a:gd name="connsiteX47" fmla="*/ 3994294 w 8351435"/>
                <a:gd name="connsiteY47" fmla="*/ 314728 h 4442020"/>
                <a:gd name="connsiteX48" fmla="*/ 4019278 w 8351435"/>
                <a:gd name="connsiteY48" fmla="*/ 189810 h 4442020"/>
                <a:gd name="connsiteX49" fmla="*/ 4034268 w 8351435"/>
                <a:gd name="connsiteY49" fmla="*/ 124852 h 4442020"/>
                <a:gd name="connsiteX50" fmla="*/ 4054255 w 8351435"/>
                <a:gd name="connsiteY50" fmla="*/ 79882 h 4442020"/>
                <a:gd name="connsiteX51" fmla="*/ 4109219 w 8351435"/>
                <a:gd name="connsiteY51" fmla="*/ 79882 h 4442020"/>
                <a:gd name="connsiteX52" fmla="*/ 4154189 w 8351435"/>
                <a:gd name="connsiteY52" fmla="*/ 69889 h 4442020"/>
                <a:gd name="connsiteX53" fmla="*/ 4234137 w 8351435"/>
                <a:gd name="connsiteY53" fmla="*/ 14925 h 4442020"/>
                <a:gd name="connsiteX54" fmla="*/ 4279107 w 8351435"/>
                <a:gd name="connsiteY54" fmla="*/ 34911 h 4442020"/>
                <a:gd name="connsiteX55" fmla="*/ 4334071 w 8351435"/>
                <a:gd name="connsiteY55" fmla="*/ 19921 h 4442020"/>
                <a:gd name="connsiteX56" fmla="*/ 4379042 w 8351435"/>
                <a:gd name="connsiteY56" fmla="*/ 9928 h 4442020"/>
                <a:gd name="connsiteX57" fmla="*/ 4468983 w 8351435"/>
                <a:gd name="connsiteY57" fmla="*/ 39908 h 4442020"/>
                <a:gd name="connsiteX58" fmla="*/ 4528943 w 8351435"/>
                <a:gd name="connsiteY58" fmla="*/ 144839 h 4442020"/>
                <a:gd name="connsiteX59" fmla="*/ 4603894 w 8351435"/>
                <a:gd name="connsiteY59" fmla="*/ 374689 h 4442020"/>
                <a:gd name="connsiteX60" fmla="*/ 4728812 w 8351435"/>
                <a:gd name="connsiteY60" fmla="*/ 609534 h 4442020"/>
                <a:gd name="connsiteX61" fmla="*/ 4998635 w 8351435"/>
                <a:gd name="connsiteY61" fmla="*/ 994282 h 4442020"/>
                <a:gd name="connsiteX62" fmla="*/ 5328419 w 8351435"/>
                <a:gd name="connsiteY62" fmla="*/ 1349049 h 4442020"/>
                <a:gd name="connsiteX63" fmla="*/ 5768130 w 8351435"/>
                <a:gd name="connsiteY63" fmla="*/ 1713810 h 4442020"/>
                <a:gd name="connsiteX64" fmla="*/ 6174907 w 8351435"/>
                <a:gd name="connsiteY64" fmla="*/ 2021347 h 4442020"/>
                <a:gd name="connsiteX65" fmla="*/ 6537625 w 8351435"/>
                <a:gd name="connsiteY65" fmla="*/ 2253456 h 4442020"/>
                <a:gd name="connsiteX66" fmla="*/ 7132235 w 8351435"/>
                <a:gd name="connsiteY66" fmla="*/ 2473311 h 4442020"/>
                <a:gd name="connsiteX67" fmla="*/ 7571946 w 8351435"/>
                <a:gd name="connsiteY67" fmla="*/ 2468315 h 4442020"/>
                <a:gd name="connsiteX68" fmla="*/ 7871750 w 8351435"/>
                <a:gd name="connsiteY68" fmla="*/ 2333403 h 4442020"/>
                <a:gd name="connsiteX69" fmla="*/ 8106596 w 8351435"/>
                <a:gd name="connsiteY69" fmla="*/ 2143528 h 4442020"/>
                <a:gd name="connsiteX70" fmla="*/ 8216524 w 8351435"/>
                <a:gd name="connsiteY70" fmla="*/ 1983633 h 4442020"/>
                <a:gd name="connsiteX71" fmla="*/ 8351435 w 8351435"/>
                <a:gd name="connsiteY7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129861 w 8351435"/>
                <a:gd name="connsiteY31" fmla="*/ 1134190 h 4442020"/>
                <a:gd name="connsiteX32" fmla="*/ 3209809 w 8351435"/>
                <a:gd name="connsiteY32" fmla="*/ 1134190 h 4442020"/>
                <a:gd name="connsiteX33" fmla="*/ 3234792 w 8351435"/>
                <a:gd name="connsiteY33" fmla="*/ 1179161 h 4442020"/>
                <a:gd name="connsiteX34" fmla="*/ 3264773 w 8351435"/>
                <a:gd name="connsiteY34" fmla="*/ 1229128 h 4442020"/>
                <a:gd name="connsiteX35" fmla="*/ 3364707 w 8351435"/>
                <a:gd name="connsiteY35" fmla="*/ 1179161 h 4442020"/>
                <a:gd name="connsiteX36" fmla="*/ 3399684 w 8351435"/>
                <a:gd name="connsiteY36" fmla="*/ 1154177 h 4442020"/>
                <a:gd name="connsiteX37" fmla="*/ 3454648 w 8351435"/>
                <a:gd name="connsiteY37" fmla="*/ 1149180 h 4442020"/>
                <a:gd name="connsiteX38" fmla="*/ 3534596 w 8351435"/>
                <a:gd name="connsiteY38" fmla="*/ 1044249 h 4442020"/>
                <a:gd name="connsiteX39" fmla="*/ 3629533 w 8351435"/>
                <a:gd name="connsiteY39" fmla="*/ 954308 h 4442020"/>
                <a:gd name="connsiteX40" fmla="*/ 3689494 w 8351435"/>
                <a:gd name="connsiteY40" fmla="*/ 884354 h 4442020"/>
                <a:gd name="connsiteX41" fmla="*/ 3709481 w 8351435"/>
                <a:gd name="connsiteY41" fmla="*/ 829390 h 4442020"/>
                <a:gd name="connsiteX42" fmla="*/ 3794425 w 8351435"/>
                <a:gd name="connsiteY42" fmla="*/ 774426 h 4442020"/>
                <a:gd name="connsiteX43" fmla="*/ 3819409 w 8351435"/>
                <a:gd name="connsiteY43" fmla="*/ 679489 h 4442020"/>
                <a:gd name="connsiteX44" fmla="*/ 3834399 w 8351435"/>
                <a:gd name="connsiteY44" fmla="*/ 569561 h 4442020"/>
                <a:gd name="connsiteX45" fmla="*/ 3889363 w 8351435"/>
                <a:gd name="connsiteY45" fmla="*/ 479620 h 4442020"/>
                <a:gd name="connsiteX46" fmla="*/ 3939330 w 8351435"/>
                <a:gd name="connsiteY46" fmla="*/ 434649 h 4442020"/>
                <a:gd name="connsiteX47" fmla="*/ 3994294 w 8351435"/>
                <a:gd name="connsiteY47" fmla="*/ 314728 h 4442020"/>
                <a:gd name="connsiteX48" fmla="*/ 4019278 w 8351435"/>
                <a:gd name="connsiteY48" fmla="*/ 189810 h 4442020"/>
                <a:gd name="connsiteX49" fmla="*/ 4034268 w 8351435"/>
                <a:gd name="connsiteY49" fmla="*/ 124852 h 4442020"/>
                <a:gd name="connsiteX50" fmla="*/ 4054255 w 8351435"/>
                <a:gd name="connsiteY50" fmla="*/ 79882 h 4442020"/>
                <a:gd name="connsiteX51" fmla="*/ 4109219 w 8351435"/>
                <a:gd name="connsiteY51" fmla="*/ 79882 h 4442020"/>
                <a:gd name="connsiteX52" fmla="*/ 4154189 w 8351435"/>
                <a:gd name="connsiteY52" fmla="*/ 69889 h 4442020"/>
                <a:gd name="connsiteX53" fmla="*/ 4234137 w 8351435"/>
                <a:gd name="connsiteY53" fmla="*/ 14925 h 4442020"/>
                <a:gd name="connsiteX54" fmla="*/ 4279107 w 8351435"/>
                <a:gd name="connsiteY54" fmla="*/ 34911 h 4442020"/>
                <a:gd name="connsiteX55" fmla="*/ 4334071 w 8351435"/>
                <a:gd name="connsiteY55" fmla="*/ 19921 h 4442020"/>
                <a:gd name="connsiteX56" fmla="*/ 4379042 w 8351435"/>
                <a:gd name="connsiteY56" fmla="*/ 9928 h 4442020"/>
                <a:gd name="connsiteX57" fmla="*/ 4468983 w 8351435"/>
                <a:gd name="connsiteY57" fmla="*/ 39908 h 4442020"/>
                <a:gd name="connsiteX58" fmla="*/ 4528943 w 8351435"/>
                <a:gd name="connsiteY58" fmla="*/ 144839 h 4442020"/>
                <a:gd name="connsiteX59" fmla="*/ 4603894 w 8351435"/>
                <a:gd name="connsiteY59" fmla="*/ 374689 h 4442020"/>
                <a:gd name="connsiteX60" fmla="*/ 4728812 w 8351435"/>
                <a:gd name="connsiteY60" fmla="*/ 609534 h 4442020"/>
                <a:gd name="connsiteX61" fmla="*/ 4998635 w 8351435"/>
                <a:gd name="connsiteY61" fmla="*/ 994282 h 4442020"/>
                <a:gd name="connsiteX62" fmla="*/ 5328419 w 8351435"/>
                <a:gd name="connsiteY62" fmla="*/ 1349049 h 4442020"/>
                <a:gd name="connsiteX63" fmla="*/ 5768130 w 8351435"/>
                <a:gd name="connsiteY63" fmla="*/ 1713810 h 4442020"/>
                <a:gd name="connsiteX64" fmla="*/ 6174907 w 8351435"/>
                <a:gd name="connsiteY64" fmla="*/ 2021347 h 4442020"/>
                <a:gd name="connsiteX65" fmla="*/ 6537625 w 8351435"/>
                <a:gd name="connsiteY65" fmla="*/ 2253456 h 4442020"/>
                <a:gd name="connsiteX66" fmla="*/ 7132235 w 8351435"/>
                <a:gd name="connsiteY66" fmla="*/ 2473311 h 4442020"/>
                <a:gd name="connsiteX67" fmla="*/ 7571946 w 8351435"/>
                <a:gd name="connsiteY67" fmla="*/ 2468315 h 4442020"/>
                <a:gd name="connsiteX68" fmla="*/ 7871750 w 8351435"/>
                <a:gd name="connsiteY68" fmla="*/ 2333403 h 4442020"/>
                <a:gd name="connsiteX69" fmla="*/ 8106596 w 8351435"/>
                <a:gd name="connsiteY69" fmla="*/ 2143528 h 4442020"/>
                <a:gd name="connsiteX70" fmla="*/ 8216524 w 8351435"/>
                <a:gd name="connsiteY70" fmla="*/ 1983633 h 4442020"/>
                <a:gd name="connsiteX71" fmla="*/ 8351435 w 8351435"/>
                <a:gd name="connsiteY7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129861 w 8351435"/>
                <a:gd name="connsiteY31" fmla="*/ 1134190 h 4442020"/>
                <a:gd name="connsiteX32" fmla="*/ 3209809 w 8351435"/>
                <a:gd name="connsiteY32" fmla="*/ 1134190 h 4442020"/>
                <a:gd name="connsiteX33" fmla="*/ 3234792 w 8351435"/>
                <a:gd name="connsiteY33" fmla="*/ 1179161 h 4442020"/>
                <a:gd name="connsiteX34" fmla="*/ 3264773 w 8351435"/>
                <a:gd name="connsiteY34" fmla="*/ 1229128 h 4442020"/>
                <a:gd name="connsiteX35" fmla="*/ 3364707 w 8351435"/>
                <a:gd name="connsiteY35" fmla="*/ 1179161 h 4442020"/>
                <a:gd name="connsiteX36" fmla="*/ 3399684 w 8351435"/>
                <a:gd name="connsiteY36" fmla="*/ 1154177 h 4442020"/>
                <a:gd name="connsiteX37" fmla="*/ 3454648 w 8351435"/>
                <a:gd name="connsiteY37" fmla="*/ 1149180 h 4442020"/>
                <a:gd name="connsiteX38" fmla="*/ 3534596 w 8351435"/>
                <a:gd name="connsiteY38" fmla="*/ 1044249 h 4442020"/>
                <a:gd name="connsiteX39" fmla="*/ 3629533 w 8351435"/>
                <a:gd name="connsiteY39" fmla="*/ 954308 h 4442020"/>
                <a:gd name="connsiteX40" fmla="*/ 3689494 w 8351435"/>
                <a:gd name="connsiteY40" fmla="*/ 884354 h 4442020"/>
                <a:gd name="connsiteX41" fmla="*/ 3709481 w 8351435"/>
                <a:gd name="connsiteY41" fmla="*/ 829390 h 4442020"/>
                <a:gd name="connsiteX42" fmla="*/ 3819409 w 8351435"/>
                <a:gd name="connsiteY42" fmla="*/ 679489 h 4442020"/>
                <a:gd name="connsiteX43" fmla="*/ 3834399 w 8351435"/>
                <a:gd name="connsiteY43" fmla="*/ 569561 h 4442020"/>
                <a:gd name="connsiteX44" fmla="*/ 3889363 w 8351435"/>
                <a:gd name="connsiteY44" fmla="*/ 479620 h 4442020"/>
                <a:gd name="connsiteX45" fmla="*/ 3939330 w 8351435"/>
                <a:gd name="connsiteY45" fmla="*/ 434649 h 4442020"/>
                <a:gd name="connsiteX46" fmla="*/ 3994294 w 8351435"/>
                <a:gd name="connsiteY46" fmla="*/ 314728 h 4442020"/>
                <a:gd name="connsiteX47" fmla="*/ 4019278 w 8351435"/>
                <a:gd name="connsiteY47" fmla="*/ 189810 h 4442020"/>
                <a:gd name="connsiteX48" fmla="*/ 4034268 w 8351435"/>
                <a:gd name="connsiteY48" fmla="*/ 124852 h 4442020"/>
                <a:gd name="connsiteX49" fmla="*/ 4054255 w 8351435"/>
                <a:gd name="connsiteY49" fmla="*/ 79882 h 4442020"/>
                <a:gd name="connsiteX50" fmla="*/ 4109219 w 8351435"/>
                <a:gd name="connsiteY50" fmla="*/ 79882 h 4442020"/>
                <a:gd name="connsiteX51" fmla="*/ 4154189 w 8351435"/>
                <a:gd name="connsiteY51" fmla="*/ 69889 h 4442020"/>
                <a:gd name="connsiteX52" fmla="*/ 4234137 w 8351435"/>
                <a:gd name="connsiteY52" fmla="*/ 14925 h 4442020"/>
                <a:gd name="connsiteX53" fmla="*/ 4279107 w 8351435"/>
                <a:gd name="connsiteY53" fmla="*/ 34911 h 4442020"/>
                <a:gd name="connsiteX54" fmla="*/ 4334071 w 8351435"/>
                <a:gd name="connsiteY54" fmla="*/ 19921 h 4442020"/>
                <a:gd name="connsiteX55" fmla="*/ 4379042 w 8351435"/>
                <a:gd name="connsiteY55" fmla="*/ 9928 h 4442020"/>
                <a:gd name="connsiteX56" fmla="*/ 4468983 w 8351435"/>
                <a:gd name="connsiteY56" fmla="*/ 39908 h 4442020"/>
                <a:gd name="connsiteX57" fmla="*/ 4528943 w 8351435"/>
                <a:gd name="connsiteY57" fmla="*/ 144839 h 4442020"/>
                <a:gd name="connsiteX58" fmla="*/ 4603894 w 8351435"/>
                <a:gd name="connsiteY58" fmla="*/ 374689 h 4442020"/>
                <a:gd name="connsiteX59" fmla="*/ 4728812 w 8351435"/>
                <a:gd name="connsiteY59" fmla="*/ 609534 h 4442020"/>
                <a:gd name="connsiteX60" fmla="*/ 4998635 w 8351435"/>
                <a:gd name="connsiteY60" fmla="*/ 994282 h 4442020"/>
                <a:gd name="connsiteX61" fmla="*/ 5328419 w 8351435"/>
                <a:gd name="connsiteY61" fmla="*/ 1349049 h 4442020"/>
                <a:gd name="connsiteX62" fmla="*/ 5768130 w 8351435"/>
                <a:gd name="connsiteY62" fmla="*/ 1713810 h 4442020"/>
                <a:gd name="connsiteX63" fmla="*/ 6174907 w 8351435"/>
                <a:gd name="connsiteY63" fmla="*/ 2021347 h 4442020"/>
                <a:gd name="connsiteX64" fmla="*/ 6537625 w 8351435"/>
                <a:gd name="connsiteY64" fmla="*/ 2253456 h 4442020"/>
                <a:gd name="connsiteX65" fmla="*/ 7132235 w 8351435"/>
                <a:gd name="connsiteY65" fmla="*/ 2473311 h 4442020"/>
                <a:gd name="connsiteX66" fmla="*/ 7571946 w 8351435"/>
                <a:gd name="connsiteY66" fmla="*/ 2468315 h 4442020"/>
                <a:gd name="connsiteX67" fmla="*/ 7871750 w 8351435"/>
                <a:gd name="connsiteY67" fmla="*/ 2333403 h 4442020"/>
                <a:gd name="connsiteX68" fmla="*/ 8106596 w 8351435"/>
                <a:gd name="connsiteY68" fmla="*/ 2143528 h 4442020"/>
                <a:gd name="connsiteX69" fmla="*/ 8216524 w 8351435"/>
                <a:gd name="connsiteY69" fmla="*/ 1983633 h 4442020"/>
                <a:gd name="connsiteX70" fmla="*/ 8351435 w 8351435"/>
                <a:gd name="connsiteY7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129861 w 8351435"/>
                <a:gd name="connsiteY31" fmla="*/ 1134190 h 4442020"/>
                <a:gd name="connsiteX32" fmla="*/ 3209809 w 8351435"/>
                <a:gd name="connsiteY32" fmla="*/ 1134190 h 4442020"/>
                <a:gd name="connsiteX33" fmla="*/ 3234792 w 8351435"/>
                <a:gd name="connsiteY33" fmla="*/ 1179161 h 4442020"/>
                <a:gd name="connsiteX34" fmla="*/ 3264773 w 8351435"/>
                <a:gd name="connsiteY34" fmla="*/ 1229128 h 4442020"/>
                <a:gd name="connsiteX35" fmla="*/ 3364707 w 8351435"/>
                <a:gd name="connsiteY35" fmla="*/ 1179161 h 4442020"/>
                <a:gd name="connsiteX36" fmla="*/ 3399684 w 8351435"/>
                <a:gd name="connsiteY36" fmla="*/ 1154177 h 4442020"/>
                <a:gd name="connsiteX37" fmla="*/ 3454648 w 8351435"/>
                <a:gd name="connsiteY37" fmla="*/ 1149180 h 4442020"/>
                <a:gd name="connsiteX38" fmla="*/ 3534596 w 8351435"/>
                <a:gd name="connsiteY38" fmla="*/ 1044249 h 4442020"/>
                <a:gd name="connsiteX39" fmla="*/ 3629533 w 8351435"/>
                <a:gd name="connsiteY39" fmla="*/ 954308 h 4442020"/>
                <a:gd name="connsiteX40" fmla="*/ 3689494 w 8351435"/>
                <a:gd name="connsiteY40" fmla="*/ 884354 h 4442020"/>
                <a:gd name="connsiteX41" fmla="*/ 3819409 w 8351435"/>
                <a:gd name="connsiteY41" fmla="*/ 679489 h 4442020"/>
                <a:gd name="connsiteX42" fmla="*/ 3834399 w 8351435"/>
                <a:gd name="connsiteY42" fmla="*/ 569561 h 4442020"/>
                <a:gd name="connsiteX43" fmla="*/ 3889363 w 8351435"/>
                <a:gd name="connsiteY43" fmla="*/ 479620 h 4442020"/>
                <a:gd name="connsiteX44" fmla="*/ 3939330 w 8351435"/>
                <a:gd name="connsiteY44" fmla="*/ 434649 h 4442020"/>
                <a:gd name="connsiteX45" fmla="*/ 3994294 w 8351435"/>
                <a:gd name="connsiteY45" fmla="*/ 314728 h 4442020"/>
                <a:gd name="connsiteX46" fmla="*/ 4019278 w 8351435"/>
                <a:gd name="connsiteY46" fmla="*/ 189810 h 4442020"/>
                <a:gd name="connsiteX47" fmla="*/ 4034268 w 8351435"/>
                <a:gd name="connsiteY47" fmla="*/ 124852 h 4442020"/>
                <a:gd name="connsiteX48" fmla="*/ 4054255 w 8351435"/>
                <a:gd name="connsiteY48" fmla="*/ 79882 h 4442020"/>
                <a:gd name="connsiteX49" fmla="*/ 4109219 w 8351435"/>
                <a:gd name="connsiteY49" fmla="*/ 79882 h 4442020"/>
                <a:gd name="connsiteX50" fmla="*/ 4154189 w 8351435"/>
                <a:gd name="connsiteY50" fmla="*/ 69889 h 4442020"/>
                <a:gd name="connsiteX51" fmla="*/ 4234137 w 8351435"/>
                <a:gd name="connsiteY51" fmla="*/ 14925 h 4442020"/>
                <a:gd name="connsiteX52" fmla="*/ 4279107 w 8351435"/>
                <a:gd name="connsiteY52" fmla="*/ 34911 h 4442020"/>
                <a:gd name="connsiteX53" fmla="*/ 4334071 w 8351435"/>
                <a:gd name="connsiteY53" fmla="*/ 19921 h 4442020"/>
                <a:gd name="connsiteX54" fmla="*/ 4379042 w 8351435"/>
                <a:gd name="connsiteY54" fmla="*/ 9928 h 4442020"/>
                <a:gd name="connsiteX55" fmla="*/ 4468983 w 8351435"/>
                <a:gd name="connsiteY55" fmla="*/ 39908 h 4442020"/>
                <a:gd name="connsiteX56" fmla="*/ 4528943 w 8351435"/>
                <a:gd name="connsiteY56" fmla="*/ 144839 h 4442020"/>
                <a:gd name="connsiteX57" fmla="*/ 4603894 w 8351435"/>
                <a:gd name="connsiteY57" fmla="*/ 374689 h 4442020"/>
                <a:gd name="connsiteX58" fmla="*/ 4728812 w 8351435"/>
                <a:gd name="connsiteY58" fmla="*/ 609534 h 4442020"/>
                <a:gd name="connsiteX59" fmla="*/ 4998635 w 8351435"/>
                <a:gd name="connsiteY59" fmla="*/ 994282 h 4442020"/>
                <a:gd name="connsiteX60" fmla="*/ 5328419 w 8351435"/>
                <a:gd name="connsiteY60" fmla="*/ 1349049 h 4442020"/>
                <a:gd name="connsiteX61" fmla="*/ 5768130 w 8351435"/>
                <a:gd name="connsiteY61" fmla="*/ 1713810 h 4442020"/>
                <a:gd name="connsiteX62" fmla="*/ 6174907 w 8351435"/>
                <a:gd name="connsiteY62" fmla="*/ 2021347 h 4442020"/>
                <a:gd name="connsiteX63" fmla="*/ 6537625 w 8351435"/>
                <a:gd name="connsiteY63" fmla="*/ 2253456 h 4442020"/>
                <a:gd name="connsiteX64" fmla="*/ 7132235 w 8351435"/>
                <a:gd name="connsiteY64" fmla="*/ 2473311 h 4442020"/>
                <a:gd name="connsiteX65" fmla="*/ 7571946 w 8351435"/>
                <a:gd name="connsiteY65" fmla="*/ 2468315 h 4442020"/>
                <a:gd name="connsiteX66" fmla="*/ 7871750 w 8351435"/>
                <a:gd name="connsiteY66" fmla="*/ 2333403 h 4442020"/>
                <a:gd name="connsiteX67" fmla="*/ 8106596 w 8351435"/>
                <a:gd name="connsiteY67" fmla="*/ 2143528 h 4442020"/>
                <a:gd name="connsiteX68" fmla="*/ 8216524 w 8351435"/>
                <a:gd name="connsiteY68" fmla="*/ 1983633 h 4442020"/>
                <a:gd name="connsiteX69" fmla="*/ 8351435 w 8351435"/>
                <a:gd name="connsiteY6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129861 w 8351435"/>
                <a:gd name="connsiteY31" fmla="*/ 1134190 h 4442020"/>
                <a:gd name="connsiteX32" fmla="*/ 3209809 w 8351435"/>
                <a:gd name="connsiteY32" fmla="*/ 1134190 h 4442020"/>
                <a:gd name="connsiteX33" fmla="*/ 3234792 w 8351435"/>
                <a:gd name="connsiteY33" fmla="*/ 1179161 h 4442020"/>
                <a:gd name="connsiteX34" fmla="*/ 3264773 w 8351435"/>
                <a:gd name="connsiteY34" fmla="*/ 1229128 h 4442020"/>
                <a:gd name="connsiteX35" fmla="*/ 3364707 w 8351435"/>
                <a:gd name="connsiteY35" fmla="*/ 1179161 h 4442020"/>
                <a:gd name="connsiteX36" fmla="*/ 3399684 w 8351435"/>
                <a:gd name="connsiteY36" fmla="*/ 1154177 h 4442020"/>
                <a:gd name="connsiteX37" fmla="*/ 3454648 w 8351435"/>
                <a:gd name="connsiteY37" fmla="*/ 1149180 h 4442020"/>
                <a:gd name="connsiteX38" fmla="*/ 3534596 w 8351435"/>
                <a:gd name="connsiteY38" fmla="*/ 1044249 h 4442020"/>
                <a:gd name="connsiteX39" fmla="*/ 3629533 w 8351435"/>
                <a:gd name="connsiteY39" fmla="*/ 954308 h 4442020"/>
                <a:gd name="connsiteX40" fmla="*/ 3819409 w 8351435"/>
                <a:gd name="connsiteY40" fmla="*/ 679489 h 4442020"/>
                <a:gd name="connsiteX41" fmla="*/ 3834399 w 8351435"/>
                <a:gd name="connsiteY41" fmla="*/ 569561 h 4442020"/>
                <a:gd name="connsiteX42" fmla="*/ 3889363 w 8351435"/>
                <a:gd name="connsiteY42" fmla="*/ 479620 h 4442020"/>
                <a:gd name="connsiteX43" fmla="*/ 3939330 w 8351435"/>
                <a:gd name="connsiteY43" fmla="*/ 434649 h 4442020"/>
                <a:gd name="connsiteX44" fmla="*/ 3994294 w 8351435"/>
                <a:gd name="connsiteY44" fmla="*/ 314728 h 4442020"/>
                <a:gd name="connsiteX45" fmla="*/ 4019278 w 8351435"/>
                <a:gd name="connsiteY45" fmla="*/ 189810 h 4442020"/>
                <a:gd name="connsiteX46" fmla="*/ 4034268 w 8351435"/>
                <a:gd name="connsiteY46" fmla="*/ 124852 h 4442020"/>
                <a:gd name="connsiteX47" fmla="*/ 4054255 w 8351435"/>
                <a:gd name="connsiteY47" fmla="*/ 79882 h 4442020"/>
                <a:gd name="connsiteX48" fmla="*/ 4109219 w 8351435"/>
                <a:gd name="connsiteY48" fmla="*/ 79882 h 4442020"/>
                <a:gd name="connsiteX49" fmla="*/ 4154189 w 8351435"/>
                <a:gd name="connsiteY49" fmla="*/ 69889 h 4442020"/>
                <a:gd name="connsiteX50" fmla="*/ 4234137 w 8351435"/>
                <a:gd name="connsiteY50" fmla="*/ 14925 h 4442020"/>
                <a:gd name="connsiteX51" fmla="*/ 4279107 w 8351435"/>
                <a:gd name="connsiteY51" fmla="*/ 34911 h 4442020"/>
                <a:gd name="connsiteX52" fmla="*/ 4334071 w 8351435"/>
                <a:gd name="connsiteY52" fmla="*/ 19921 h 4442020"/>
                <a:gd name="connsiteX53" fmla="*/ 4379042 w 8351435"/>
                <a:gd name="connsiteY53" fmla="*/ 9928 h 4442020"/>
                <a:gd name="connsiteX54" fmla="*/ 4468983 w 8351435"/>
                <a:gd name="connsiteY54" fmla="*/ 39908 h 4442020"/>
                <a:gd name="connsiteX55" fmla="*/ 4528943 w 8351435"/>
                <a:gd name="connsiteY55" fmla="*/ 144839 h 4442020"/>
                <a:gd name="connsiteX56" fmla="*/ 4603894 w 8351435"/>
                <a:gd name="connsiteY56" fmla="*/ 374689 h 4442020"/>
                <a:gd name="connsiteX57" fmla="*/ 4728812 w 8351435"/>
                <a:gd name="connsiteY57" fmla="*/ 609534 h 4442020"/>
                <a:gd name="connsiteX58" fmla="*/ 4998635 w 8351435"/>
                <a:gd name="connsiteY58" fmla="*/ 994282 h 4442020"/>
                <a:gd name="connsiteX59" fmla="*/ 5328419 w 8351435"/>
                <a:gd name="connsiteY59" fmla="*/ 1349049 h 4442020"/>
                <a:gd name="connsiteX60" fmla="*/ 5768130 w 8351435"/>
                <a:gd name="connsiteY60" fmla="*/ 1713810 h 4442020"/>
                <a:gd name="connsiteX61" fmla="*/ 6174907 w 8351435"/>
                <a:gd name="connsiteY61" fmla="*/ 2021347 h 4442020"/>
                <a:gd name="connsiteX62" fmla="*/ 6537625 w 8351435"/>
                <a:gd name="connsiteY62" fmla="*/ 2253456 h 4442020"/>
                <a:gd name="connsiteX63" fmla="*/ 7132235 w 8351435"/>
                <a:gd name="connsiteY63" fmla="*/ 2473311 h 4442020"/>
                <a:gd name="connsiteX64" fmla="*/ 7571946 w 8351435"/>
                <a:gd name="connsiteY64" fmla="*/ 2468315 h 4442020"/>
                <a:gd name="connsiteX65" fmla="*/ 7871750 w 8351435"/>
                <a:gd name="connsiteY65" fmla="*/ 2333403 h 4442020"/>
                <a:gd name="connsiteX66" fmla="*/ 8106596 w 8351435"/>
                <a:gd name="connsiteY66" fmla="*/ 2143528 h 4442020"/>
                <a:gd name="connsiteX67" fmla="*/ 8216524 w 8351435"/>
                <a:gd name="connsiteY67" fmla="*/ 1983633 h 4442020"/>
                <a:gd name="connsiteX68" fmla="*/ 8351435 w 8351435"/>
                <a:gd name="connsiteY68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129861 w 8351435"/>
                <a:gd name="connsiteY31" fmla="*/ 1134190 h 4442020"/>
                <a:gd name="connsiteX32" fmla="*/ 3209809 w 8351435"/>
                <a:gd name="connsiteY32" fmla="*/ 1134190 h 4442020"/>
                <a:gd name="connsiteX33" fmla="*/ 3234792 w 8351435"/>
                <a:gd name="connsiteY33" fmla="*/ 1179161 h 4442020"/>
                <a:gd name="connsiteX34" fmla="*/ 3264773 w 8351435"/>
                <a:gd name="connsiteY34" fmla="*/ 1229128 h 4442020"/>
                <a:gd name="connsiteX35" fmla="*/ 3364707 w 8351435"/>
                <a:gd name="connsiteY35" fmla="*/ 1179161 h 4442020"/>
                <a:gd name="connsiteX36" fmla="*/ 3399684 w 8351435"/>
                <a:gd name="connsiteY36" fmla="*/ 1154177 h 4442020"/>
                <a:gd name="connsiteX37" fmla="*/ 3454648 w 8351435"/>
                <a:gd name="connsiteY37" fmla="*/ 1149180 h 4442020"/>
                <a:gd name="connsiteX38" fmla="*/ 3534596 w 8351435"/>
                <a:gd name="connsiteY38" fmla="*/ 1044249 h 4442020"/>
                <a:gd name="connsiteX39" fmla="*/ 3819409 w 8351435"/>
                <a:gd name="connsiteY39" fmla="*/ 679489 h 4442020"/>
                <a:gd name="connsiteX40" fmla="*/ 3834399 w 8351435"/>
                <a:gd name="connsiteY40" fmla="*/ 569561 h 4442020"/>
                <a:gd name="connsiteX41" fmla="*/ 3889363 w 8351435"/>
                <a:gd name="connsiteY41" fmla="*/ 479620 h 4442020"/>
                <a:gd name="connsiteX42" fmla="*/ 3939330 w 8351435"/>
                <a:gd name="connsiteY42" fmla="*/ 434649 h 4442020"/>
                <a:gd name="connsiteX43" fmla="*/ 3994294 w 8351435"/>
                <a:gd name="connsiteY43" fmla="*/ 314728 h 4442020"/>
                <a:gd name="connsiteX44" fmla="*/ 4019278 w 8351435"/>
                <a:gd name="connsiteY44" fmla="*/ 189810 h 4442020"/>
                <a:gd name="connsiteX45" fmla="*/ 4034268 w 8351435"/>
                <a:gd name="connsiteY45" fmla="*/ 124852 h 4442020"/>
                <a:gd name="connsiteX46" fmla="*/ 4054255 w 8351435"/>
                <a:gd name="connsiteY46" fmla="*/ 79882 h 4442020"/>
                <a:gd name="connsiteX47" fmla="*/ 4109219 w 8351435"/>
                <a:gd name="connsiteY47" fmla="*/ 79882 h 4442020"/>
                <a:gd name="connsiteX48" fmla="*/ 4154189 w 8351435"/>
                <a:gd name="connsiteY48" fmla="*/ 69889 h 4442020"/>
                <a:gd name="connsiteX49" fmla="*/ 4234137 w 8351435"/>
                <a:gd name="connsiteY49" fmla="*/ 14925 h 4442020"/>
                <a:gd name="connsiteX50" fmla="*/ 4279107 w 8351435"/>
                <a:gd name="connsiteY50" fmla="*/ 34911 h 4442020"/>
                <a:gd name="connsiteX51" fmla="*/ 4334071 w 8351435"/>
                <a:gd name="connsiteY51" fmla="*/ 19921 h 4442020"/>
                <a:gd name="connsiteX52" fmla="*/ 4379042 w 8351435"/>
                <a:gd name="connsiteY52" fmla="*/ 9928 h 4442020"/>
                <a:gd name="connsiteX53" fmla="*/ 4468983 w 8351435"/>
                <a:gd name="connsiteY53" fmla="*/ 39908 h 4442020"/>
                <a:gd name="connsiteX54" fmla="*/ 4528943 w 8351435"/>
                <a:gd name="connsiteY54" fmla="*/ 144839 h 4442020"/>
                <a:gd name="connsiteX55" fmla="*/ 4603894 w 8351435"/>
                <a:gd name="connsiteY55" fmla="*/ 374689 h 4442020"/>
                <a:gd name="connsiteX56" fmla="*/ 4728812 w 8351435"/>
                <a:gd name="connsiteY56" fmla="*/ 609534 h 4442020"/>
                <a:gd name="connsiteX57" fmla="*/ 4998635 w 8351435"/>
                <a:gd name="connsiteY57" fmla="*/ 994282 h 4442020"/>
                <a:gd name="connsiteX58" fmla="*/ 5328419 w 8351435"/>
                <a:gd name="connsiteY58" fmla="*/ 1349049 h 4442020"/>
                <a:gd name="connsiteX59" fmla="*/ 5768130 w 8351435"/>
                <a:gd name="connsiteY59" fmla="*/ 1713810 h 4442020"/>
                <a:gd name="connsiteX60" fmla="*/ 6174907 w 8351435"/>
                <a:gd name="connsiteY60" fmla="*/ 2021347 h 4442020"/>
                <a:gd name="connsiteX61" fmla="*/ 6537625 w 8351435"/>
                <a:gd name="connsiteY61" fmla="*/ 2253456 h 4442020"/>
                <a:gd name="connsiteX62" fmla="*/ 7132235 w 8351435"/>
                <a:gd name="connsiteY62" fmla="*/ 2473311 h 4442020"/>
                <a:gd name="connsiteX63" fmla="*/ 7571946 w 8351435"/>
                <a:gd name="connsiteY63" fmla="*/ 2468315 h 4442020"/>
                <a:gd name="connsiteX64" fmla="*/ 7871750 w 8351435"/>
                <a:gd name="connsiteY64" fmla="*/ 2333403 h 4442020"/>
                <a:gd name="connsiteX65" fmla="*/ 8106596 w 8351435"/>
                <a:gd name="connsiteY65" fmla="*/ 2143528 h 4442020"/>
                <a:gd name="connsiteX66" fmla="*/ 8216524 w 8351435"/>
                <a:gd name="connsiteY66" fmla="*/ 1983633 h 4442020"/>
                <a:gd name="connsiteX67" fmla="*/ 8351435 w 8351435"/>
                <a:gd name="connsiteY67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129861 w 8351435"/>
                <a:gd name="connsiteY31" fmla="*/ 1134190 h 4442020"/>
                <a:gd name="connsiteX32" fmla="*/ 3209809 w 8351435"/>
                <a:gd name="connsiteY32" fmla="*/ 1134190 h 4442020"/>
                <a:gd name="connsiteX33" fmla="*/ 3234792 w 8351435"/>
                <a:gd name="connsiteY33" fmla="*/ 1179161 h 4442020"/>
                <a:gd name="connsiteX34" fmla="*/ 3264773 w 8351435"/>
                <a:gd name="connsiteY34" fmla="*/ 1229128 h 4442020"/>
                <a:gd name="connsiteX35" fmla="*/ 3364707 w 8351435"/>
                <a:gd name="connsiteY35" fmla="*/ 1179161 h 4442020"/>
                <a:gd name="connsiteX36" fmla="*/ 3399684 w 8351435"/>
                <a:gd name="connsiteY36" fmla="*/ 1154177 h 4442020"/>
                <a:gd name="connsiteX37" fmla="*/ 3454648 w 8351435"/>
                <a:gd name="connsiteY37" fmla="*/ 1149180 h 4442020"/>
                <a:gd name="connsiteX38" fmla="*/ 3819409 w 8351435"/>
                <a:gd name="connsiteY38" fmla="*/ 679489 h 4442020"/>
                <a:gd name="connsiteX39" fmla="*/ 3834399 w 8351435"/>
                <a:gd name="connsiteY39" fmla="*/ 569561 h 4442020"/>
                <a:gd name="connsiteX40" fmla="*/ 3889363 w 8351435"/>
                <a:gd name="connsiteY40" fmla="*/ 479620 h 4442020"/>
                <a:gd name="connsiteX41" fmla="*/ 3939330 w 8351435"/>
                <a:gd name="connsiteY41" fmla="*/ 434649 h 4442020"/>
                <a:gd name="connsiteX42" fmla="*/ 3994294 w 8351435"/>
                <a:gd name="connsiteY42" fmla="*/ 314728 h 4442020"/>
                <a:gd name="connsiteX43" fmla="*/ 4019278 w 8351435"/>
                <a:gd name="connsiteY43" fmla="*/ 189810 h 4442020"/>
                <a:gd name="connsiteX44" fmla="*/ 4034268 w 8351435"/>
                <a:gd name="connsiteY44" fmla="*/ 124852 h 4442020"/>
                <a:gd name="connsiteX45" fmla="*/ 4054255 w 8351435"/>
                <a:gd name="connsiteY45" fmla="*/ 79882 h 4442020"/>
                <a:gd name="connsiteX46" fmla="*/ 4109219 w 8351435"/>
                <a:gd name="connsiteY46" fmla="*/ 79882 h 4442020"/>
                <a:gd name="connsiteX47" fmla="*/ 4154189 w 8351435"/>
                <a:gd name="connsiteY47" fmla="*/ 69889 h 4442020"/>
                <a:gd name="connsiteX48" fmla="*/ 4234137 w 8351435"/>
                <a:gd name="connsiteY48" fmla="*/ 14925 h 4442020"/>
                <a:gd name="connsiteX49" fmla="*/ 4279107 w 8351435"/>
                <a:gd name="connsiteY49" fmla="*/ 34911 h 4442020"/>
                <a:gd name="connsiteX50" fmla="*/ 4334071 w 8351435"/>
                <a:gd name="connsiteY50" fmla="*/ 19921 h 4442020"/>
                <a:gd name="connsiteX51" fmla="*/ 4379042 w 8351435"/>
                <a:gd name="connsiteY51" fmla="*/ 9928 h 4442020"/>
                <a:gd name="connsiteX52" fmla="*/ 4468983 w 8351435"/>
                <a:gd name="connsiteY52" fmla="*/ 39908 h 4442020"/>
                <a:gd name="connsiteX53" fmla="*/ 4528943 w 8351435"/>
                <a:gd name="connsiteY53" fmla="*/ 144839 h 4442020"/>
                <a:gd name="connsiteX54" fmla="*/ 4603894 w 8351435"/>
                <a:gd name="connsiteY54" fmla="*/ 374689 h 4442020"/>
                <a:gd name="connsiteX55" fmla="*/ 4728812 w 8351435"/>
                <a:gd name="connsiteY55" fmla="*/ 609534 h 4442020"/>
                <a:gd name="connsiteX56" fmla="*/ 4998635 w 8351435"/>
                <a:gd name="connsiteY56" fmla="*/ 994282 h 4442020"/>
                <a:gd name="connsiteX57" fmla="*/ 5328419 w 8351435"/>
                <a:gd name="connsiteY57" fmla="*/ 1349049 h 4442020"/>
                <a:gd name="connsiteX58" fmla="*/ 5768130 w 8351435"/>
                <a:gd name="connsiteY58" fmla="*/ 1713810 h 4442020"/>
                <a:gd name="connsiteX59" fmla="*/ 6174907 w 8351435"/>
                <a:gd name="connsiteY59" fmla="*/ 2021347 h 4442020"/>
                <a:gd name="connsiteX60" fmla="*/ 6537625 w 8351435"/>
                <a:gd name="connsiteY60" fmla="*/ 2253456 h 4442020"/>
                <a:gd name="connsiteX61" fmla="*/ 7132235 w 8351435"/>
                <a:gd name="connsiteY61" fmla="*/ 2473311 h 4442020"/>
                <a:gd name="connsiteX62" fmla="*/ 7571946 w 8351435"/>
                <a:gd name="connsiteY62" fmla="*/ 2468315 h 4442020"/>
                <a:gd name="connsiteX63" fmla="*/ 7871750 w 8351435"/>
                <a:gd name="connsiteY63" fmla="*/ 2333403 h 4442020"/>
                <a:gd name="connsiteX64" fmla="*/ 8106596 w 8351435"/>
                <a:gd name="connsiteY64" fmla="*/ 2143528 h 4442020"/>
                <a:gd name="connsiteX65" fmla="*/ 8216524 w 8351435"/>
                <a:gd name="connsiteY65" fmla="*/ 1983633 h 4442020"/>
                <a:gd name="connsiteX66" fmla="*/ 8351435 w 8351435"/>
                <a:gd name="connsiteY66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209809 w 8351435"/>
                <a:gd name="connsiteY31" fmla="*/ 1134190 h 4442020"/>
                <a:gd name="connsiteX32" fmla="*/ 3234792 w 8351435"/>
                <a:gd name="connsiteY32" fmla="*/ 1179161 h 4442020"/>
                <a:gd name="connsiteX33" fmla="*/ 3264773 w 8351435"/>
                <a:gd name="connsiteY33" fmla="*/ 1229128 h 4442020"/>
                <a:gd name="connsiteX34" fmla="*/ 3364707 w 8351435"/>
                <a:gd name="connsiteY34" fmla="*/ 1179161 h 4442020"/>
                <a:gd name="connsiteX35" fmla="*/ 3399684 w 8351435"/>
                <a:gd name="connsiteY35" fmla="*/ 1154177 h 4442020"/>
                <a:gd name="connsiteX36" fmla="*/ 3454648 w 8351435"/>
                <a:gd name="connsiteY36" fmla="*/ 1149180 h 4442020"/>
                <a:gd name="connsiteX37" fmla="*/ 3819409 w 8351435"/>
                <a:gd name="connsiteY37" fmla="*/ 679489 h 4442020"/>
                <a:gd name="connsiteX38" fmla="*/ 3834399 w 8351435"/>
                <a:gd name="connsiteY38" fmla="*/ 569561 h 4442020"/>
                <a:gd name="connsiteX39" fmla="*/ 3889363 w 8351435"/>
                <a:gd name="connsiteY39" fmla="*/ 479620 h 4442020"/>
                <a:gd name="connsiteX40" fmla="*/ 3939330 w 8351435"/>
                <a:gd name="connsiteY40" fmla="*/ 434649 h 4442020"/>
                <a:gd name="connsiteX41" fmla="*/ 3994294 w 8351435"/>
                <a:gd name="connsiteY41" fmla="*/ 314728 h 4442020"/>
                <a:gd name="connsiteX42" fmla="*/ 4019278 w 8351435"/>
                <a:gd name="connsiteY42" fmla="*/ 189810 h 4442020"/>
                <a:gd name="connsiteX43" fmla="*/ 4034268 w 8351435"/>
                <a:gd name="connsiteY43" fmla="*/ 124852 h 4442020"/>
                <a:gd name="connsiteX44" fmla="*/ 4054255 w 8351435"/>
                <a:gd name="connsiteY44" fmla="*/ 79882 h 4442020"/>
                <a:gd name="connsiteX45" fmla="*/ 4109219 w 8351435"/>
                <a:gd name="connsiteY45" fmla="*/ 79882 h 4442020"/>
                <a:gd name="connsiteX46" fmla="*/ 4154189 w 8351435"/>
                <a:gd name="connsiteY46" fmla="*/ 69889 h 4442020"/>
                <a:gd name="connsiteX47" fmla="*/ 4234137 w 8351435"/>
                <a:gd name="connsiteY47" fmla="*/ 14925 h 4442020"/>
                <a:gd name="connsiteX48" fmla="*/ 4279107 w 8351435"/>
                <a:gd name="connsiteY48" fmla="*/ 34911 h 4442020"/>
                <a:gd name="connsiteX49" fmla="*/ 4334071 w 8351435"/>
                <a:gd name="connsiteY49" fmla="*/ 19921 h 4442020"/>
                <a:gd name="connsiteX50" fmla="*/ 4379042 w 8351435"/>
                <a:gd name="connsiteY50" fmla="*/ 9928 h 4442020"/>
                <a:gd name="connsiteX51" fmla="*/ 4468983 w 8351435"/>
                <a:gd name="connsiteY51" fmla="*/ 39908 h 4442020"/>
                <a:gd name="connsiteX52" fmla="*/ 4528943 w 8351435"/>
                <a:gd name="connsiteY52" fmla="*/ 144839 h 4442020"/>
                <a:gd name="connsiteX53" fmla="*/ 4603894 w 8351435"/>
                <a:gd name="connsiteY53" fmla="*/ 374689 h 4442020"/>
                <a:gd name="connsiteX54" fmla="*/ 4728812 w 8351435"/>
                <a:gd name="connsiteY54" fmla="*/ 609534 h 4442020"/>
                <a:gd name="connsiteX55" fmla="*/ 4998635 w 8351435"/>
                <a:gd name="connsiteY55" fmla="*/ 994282 h 4442020"/>
                <a:gd name="connsiteX56" fmla="*/ 5328419 w 8351435"/>
                <a:gd name="connsiteY56" fmla="*/ 1349049 h 4442020"/>
                <a:gd name="connsiteX57" fmla="*/ 5768130 w 8351435"/>
                <a:gd name="connsiteY57" fmla="*/ 1713810 h 4442020"/>
                <a:gd name="connsiteX58" fmla="*/ 6174907 w 8351435"/>
                <a:gd name="connsiteY58" fmla="*/ 2021347 h 4442020"/>
                <a:gd name="connsiteX59" fmla="*/ 6537625 w 8351435"/>
                <a:gd name="connsiteY59" fmla="*/ 2253456 h 4442020"/>
                <a:gd name="connsiteX60" fmla="*/ 7132235 w 8351435"/>
                <a:gd name="connsiteY60" fmla="*/ 2473311 h 4442020"/>
                <a:gd name="connsiteX61" fmla="*/ 7571946 w 8351435"/>
                <a:gd name="connsiteY61" fmla="*/ 2468315 h 4442020"/>
                <a:gd name="connsiteX62" fmla="*/ 7871750 w 8351435"/>
                <a:gd name="connsiteY62" fmla="*/ 2333403 h 4442020"/>
                <a:gd name="connsiteX63" fmla="*/ 8106596 w 8351435"/>
                <a:gd name="connsiteY63" fmla="*/ 2143528 h 4442020"/>
                <a:gd name="connsiteX64" fmla="*/ 8216524 w 8351435"/>
                <a:gd name="connsiteY64" fmla="*/ 1983633 h 4442020"/>
                <a:gd name="connsiteX65" fmla="*/ 8351435 w 8351435"/>
                <a:gd name="connsiteY65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209809 w 8351435"/>
                <a:gd name="connsiteY31" fmla="*/ 1134190 h 4442020"/>
                <a:gd name="connsiteX32" fmla="*/ 3234792 w 8351435"/>
                <a:gd name="connsiteY32" fmla="*/ 1179161 h 4442020"/>
                <a:gd name="connsiteX33" fmla="*/ 3364707 w 8351435"/>
                <a:gd name="connsiteY33" fmla="*/ 1179161 h 4442020"/>
                <a:gd name="connsiteX34" fmla="*/ 3399684 w 8351435"/>
                <a:gd name="connsiteY34" fmla="*/ 1154177 h 4442020"/>
                <a:gd name="connsiteX35" fmla="*/ 3454648 w 8351435"/>
                <a:gd name="connsiteY35" fmla="*/ 1149180 h 4442020"/>
                <a:gd name="connsiteX36" fmla="*/ 3819409 w 8351435"/>
                <a:gd name="connsiteY36" fmla="*/ 679489 h 4442020"/>
                <a:gd name="connsiteX37" fmla="*/ 3834399 w 8351435"/>
                <a:gd name="connsiteY37" fmla="*/ 569561 h 4442020"/>
                <a:gd name="connsiteX38" fmla="*/ 3889363 w 8351435"/>
                <a:gd name="connsiteY38" fmla="*/ 479620 h 4442020"/>
                <a:gd name="connsiteX39" fmla="*/ 3939330 w 8351435"/>
                <a:gd name="connsiteY39" fmla="*/ 434649 h 4442020"/>
                <a:gd name="connsiteX40" fmla="*/ 3994294 w 8351435"/>
                <a:gd name="connsiteY40" fmla="*/ 314728 h 4442020"/>
                <a:gd name="connsiteX41" fmla="*/ 4019278 w 8351435"/>
                <a:gd name="connsiteY41" fmla="*/ 189810 h 4442020"/>
                <a:gd name="connsiteX42" fmla="*/ 4034268 w 8351435"/>
                <a:gd name="connsiteY42" fmla="*/ 124852 h 4442020"/>
                <a:gd name="connsiteX43" fmla="*/ 4054255 w 8351435"/>
                <a:gd name="connsiteY43" fmla="*/ 79882 h 4442020"/>
                <a:gd name="connsiteX44" fmla="*/ 4109219 w 8351435"/>
                <a:gd name="connsiteY44" fmla="*/ 79882 h 4442020"/>
                <a:gd name="connsiteX45" fmla="*/ 4154189 w 8351435"/>
                <a:gd name="connsiteY45" fmla="*/ 69889 h 4442020"/>
                <a:gd name="connsiteX46" fmla="*/ 4234137 w 8351435"/>
                <a:gd name="connsiteY46" fmla="*/ 14925 h 4442020"/>
                <a:gd name="connsiteX47" fmla="*/ 4279107 w 8351435"/>
                <a:gd name="connsiteY47" fmla="*/ 34911 h 4442020"/>
                <a:gd name="connsiteX48" fmla="*/ 4334071 w 8351435"/>
                <a:gd name="connsiteY48" fmla="*/ 19921 h 4442020"/>
                <a:gd name="connsiteX49" fmla="*/ 4379042 w 8351435"/>
                <a:gd name="connsiteY49" fmla="*/ 9928 h 4442020"/>
                <a:gd name="connsiteX50" fmla="*/ 4468983 w 8351435"/>
                <a:gd name="connsiteY50" fmla="*/ 39908 h 4442020"/>
                <a:gd name="connsiteX51" fmla="*/ 4528943 w 8351435"/>
                <a:gd name="connsiteY51" fmla="*/ 144839 h 4442020"/>
                <a:gd name="connsiteX52" fmla="*/ 4603894 w 8351435"/>
                <a:gd name="connsiteY52" fmla="*/ 374689 h 4442020"/>
                <a:gd name="connsiteX53" fmla="*/ 4728812 w 8351435"/>
                <a:gd name="connsiteY53" fmla="*/ 609534 h 4442020"/>
                <a:gd name="connsiteX54" fmla="*/ 4998635 w 8351435"/>
                <a:gd name="connsiteY54" fmla="*/ 994282 h 4442020"/>
                <a:gd name="connsiteX55" fmla="*/ 5328419 w 8351435"/>
                <a:gd name="connsiteY55" fmla="*/ 1349049 h 4442020"/>
                <a:gd name="connsiteX56" fmla="*/ 5768130 w 8351435"/>
                <a:gd name="connsiteY56" fmla="*/ 1713810 h 4442020"/>
                <a:gd name="connsiteX57" fmla="*/ 6174907 w 8351435"/>
                <a:gd name="connsiteY57" fmla="*/ 2021347 h 4442020"/>
                <a:gd name="connsiteX58" fmla="*/ 6537625 w 8351435"/>
                <a:gd name="connsiteY58" fmla="*/ 2253456 h 4442020"/>
                <a:gd name="connsiteX59" fmla="*/ 7132235 w 8351435"/>
                <a:gd name="connsiteY59" fmla="*/ 2473311 h 4442020"/>
                <a:gd name="connsiteX60" fmla="*/ 7571946 w 8351435"/>
                <a:gd name="connsiteY60" fmla="*/ 2468315 h 4442020"/>
                <a:gd name="connsiteX61" fmla="*/ 7871750 w 8351435"/>
                <a:gd name="connsiteY61" fmla="*/ 2333403 h 4442020"/>
                <a:gd name="connsiteX62" fmla="*/ 8106596 w 8351435"/>
                <a:gd name="connsiteY62" fmla="*/ 2143528 h 4442020"/>
                <a:gd name="connsiteX63" fmla="*/ 8216524 w 8351435"/>
                <a:gd name="connsiteY63" fmla="*/ 1983633 h 4442020"/>
                <a:gd name="connsiteX64" fmla="*/ 8351435 w 8351435"/>
                <a:gd name="connsiteY64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209809 w 8351435"/>
                <a:gd name="connsiteY31" fmla="*/ 1134190 h 4442020"/>
                <a:gd name="connsiteX32" fmla="*/ 3234792 w 8351435"/>
                <a:gd name="connsiteY32" fmla="*/ 1179161 h 4442020"/>
                <a:gd name="connsiteX33" fmla="*/ 3364707 w 8351435"/>
                <a:gd name="connsiteY33" fmla="*/ 1179161 h 4442020"/>
                <a:gd name="connsiteX34" fmla="*/ 3399684 w 8351435"/>
                <a:gd name="connsiteY34" fmla="*/ 1154177 h 4442020"/>
                <a:gd name="connsiteX35" fmla="*/ 3819409 w 8351435"/>
                <a:gd name="connsiteY35" fmla="*/ 679489 h 4442020"/>
                <a:gd name="connsiteX36" fmla="*/ 3834399 w 8351435"/>
                <a:gd name="connsiteY36" fmla="*/ 569561 h 4442020"/>
                <a:gd name="connsiteX37" fmla="*/ 3889363 w 8351435"/>
                <a:gd name="connsiteY37" fmla="*/ 479620 h 4442020"/>
                <a:gd name="connsiteX38" fmla="*/ 3939330 w 8351435"/>
                <a:gd name="connsiteY38" fmla="*/ 434649 h 4442020"/>
                <a:gd name="connsiteX39" fmla="*/ 3994294 w 8351435"/>
                <a:gd name="connsiteY39" fmla="*/ 314728 h 4442020"/>
                <a:gd name="connsiteX40" fmla="*/ 4019278 w 8351435"/>
                <a:gd name="connsiteY40" fmla="*/ 189810 h 4442020"/>
                <a:gd name="connsiteX41" fmla="*/ 4034268 w 8351435"/>
                <a:gd name="connsiteY41" fmla="*/ 124852 h 4442020"/>
                <a:gd name="connsiteX42" fmla="*/ 4054255 w 8351435"/>
                <a:gd name="connsiteY42" fmla="*/ 79882 h 4442020"/>
                <a:gd name="connsiteX43" fmla="*/ 4109219 w 8351435"/>
                <a:gd name="connsiteY43" fmla="*/ 79882 h 4442020"/>
                <a:gd name="connsiteX44" fmla="*/ 4154189 w 8351435"/>
                <a:gd name="connsiteY44" fmla="*/ 69889 h 4442020"/>
                <a:gd name="connsiteX45" fmla="*/ 4234137 w 8351435"/>
                <a:gd name="connsiteY45" fmla="*/ 14925 h 4442020"/>
                <a:gd name="connsiteX46" fmla="*/ 4279107 w 8351435"/>
                <a:gd name="connsiteY46" fmla="*/ 34911 h 4442020"/>
                <a:gd name="connsiteX47" fmla="*/ 4334071 w 8351435"/>
                <a:gd name="connsiteY47" fmla="*/ 19921 h 4442020"/>
                <a:gd name="connsiteX48" fmla="*/ 4379042 w 8351435"/>
                <a:gd name="connsiteY48" fmla="*/ 9928 h 4442020"/>
                <a:gd name="connsiteX49" fmla="*/ 4468983 w 8351435"/>
                <a:gd name="connsiteY49" fmla="*/ 39908 h 4442020"/>
                <a:gd name="connsiteX50" fmla="*/ 4528943 w 8351435"/>
                <a:gd name="connsiteY50" fmla="*/ 144839 h 4442020"/>
                <a:gd name="connsiteX51" fmla="*/ 4603894 w 8351435"/>
                <a:gd name="connsiteY51" fmla="*/ 374689 h 4442020"/>
                <a:gd name="connsiteX52" fmla="*/ 4728812 w 8351435"/>
                <a:gd name="connsiteY52" fmla="*/ 609534 h 4442020"/>
                <a:gd name="connsiteX53" fmla="*/ 4998635 w 8351435"/>
                <a:gd name="connsiteY53" fmla="*/ 994282 h 4442020"/>
                <a:gd name="connsiteX54" fmla="*/ 5328419 w 8351435"/>
                <a:gd name="connsiteY54" fmla="*/ 1349049 h 4442020"/>
                <a:gd name="connsiteX55" fmla="*/ 5768130 w 8351435"/>
                <a:gd name="connsiteY55" fmla="*/ 1713810 h 4442020"/>
                <a:gd name="connsiteX56" fmla="*/ 6174907 w 8351435"/>
                <a:gd name="connsiteY56" fmla="*/ 2021347 h 4442020"/>
                <a:gd name="connsiteX57" fmla="*/ 6537625 w 8351435"/>
                <a:gd name="connsiteY57" fmla="*/ 2253456 h 4442020"/>
                <a:gd name="connsiteX58" fmla="*/ 7132235 w 8351435"/>
                <a:gd name="connsiteY58" fmla="*/ 2473311 h 4442020"/>
                <a:gd name="connsiteX59" fmla="*/ 7571946 w 8351435"/>
                <a:gd name="connsiteY59" fmla="*/ 2468315 h 4442020"/>
                <a:gd name="connsiteX60" fmla="*/ 7871750 w 8351435"/>
                <a:gd name="connsiteY60" fmla="*/ 2333403 h 4442020"/>
                <a:gd name="connsiteX61" fmla="*/ 8106596 w 8351435"/>
                <a:gd name="connsiteY61" fmla="*/ 2143528 h 4442020"/>
                <a:gd name="connsiteX62" fmla="*/ 8216524 w 8351435"/>
                <a:gd name="connsiteY62" fmla="*/ 1983633 h 4442020"/>
                <a:gd name="connsiteX63" fmla="*/ 8351435 w 8351435"/>
                <a:gd name="connsiteY63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209809 w 8351435"/>
                <a:gd name="connsiteY31" fmla="*/ 1134190 h 4442020"/>
                <a:gd name="connsiteX32" fmla="*/ 3234792 w 8351435"/>
                <a:gd name="connsiteY32" fmla="*/ 1179161 h 4442020"/>
                <a:gd name="connsiteX33" fmla="*/ 3399684 w 8351435"/>
                <a:gd name="connsiteY33" fmla="*/ 1154177 h 4442020"/>
                <a:gd name="connsiteX34" fmla="*/ 3819409 w 8351435"/>
                <a:gd name="connsiteY34" fmla="*/ 679489 h 4442020"/>
                <a:gd name="connsiteX35" fmla="*/ 3834399 w 8351435"/>
                <a:gd name="connsiteY35" fmla="*/ 569561 h 4442020"/>
                <a:gd name="connsiteX36" fmla="*/ 3889363 w 8351435"/>
                <a:gd name="connsiteY36" fmla="*/ 479620 h 4442020"/>
                <a:gd name="connsiteX37" fmla="*/ 3939330 w 8351435"/>
                <a:gd name="connsiteY37" fmla="*/ 434649 h 4442020"/>
                <a:gd name="connsiteX38" fmla="*/ 3994294 w 8351435"/>
                <a:gd name="connsiteY38" fmla="*/ 314728 h 4442020"/>
                <a:gd name="connsiteX39" fmla="*/ 4019278 w 8351435"/>
                <a:gd name="connsiteY39" fmla="*/ 189810 h 4442020"/>
                <a:gd name="connsiteX40" fmla="*/ 4034268 w 8351435"/>
                <a:gd name="connsiteY40" fmla="*/ 124852 h 4442020"/>
                <a:gd name="connsiteX41" fmla="*/ 4054255 w 8351435"/>
                <a:gd name="connsiteY41" fmla="*/ 79882 h 4442020"/>
                <a:gd name="connsiteX42" fmla="*/ 4109219 w 8351435"/>
                <a:gd name="connsiteY42" fmla="*/ 79882 h 4442020"/>
                <a:gd name="connsiteX43" fmla="*/ 4154189 w 8351435"/>
                <a:gd name="connsiteY43" fmla="*/ 69889 h 4442020"/>
                <a:gd name="connsiteX44" fmla="*/ 4234137 w 8351435"/>
                <a:gd name="connsiteY44" fmla="*/ 14925 h 4442020"/>
                <a:gd name="connsiteX45" fmla="*/ 4279107 w 8351435"/>
                <a:gd name="connsiteY45" fmla="*/ 34911 h 4442020"/>
                <a:gd name="connsiteX46" fmla="*/ 4334071 w 8351435"/>
                <a:gd name="connsiteY46" fmla="*/ 19921 h 4442020"/>
                <a:gd name="connsiteX47" fmla="*/ 4379042 w 8351435"/>
                <a:gd name="connsiteY47" fmla="*/ 9928 h 4442020"/>
                <a:gd name="connsiteX48" fmla="*/ 4468983 w 8351435"/>
                <a:gd name="connsiteY48" fmla="*/ 39908 h 4442020"/>
                <a:gd name="connsiteX49" fmla="*/ 4528943 w 8351435"/>
                <a:gd name="connsiteY49" fmla="*/ 144839 h 4442020"/>
                <a:gd name="connsiteX50" fmla="*/ 4603894 w 8351435"/>
                <a:gd name="connsiteY50" fmla="*/ 374689 h 4442020"/>
                <a:gd name="connsiteX51" fmla="*/ 4728812 w 8351435"/>
                <a:gd name="connsiteY51" fmla="*/ 609534 h 4442020"/>
                <a:gd name="connsiteX52" fmla="*/ 4998635 w 8351435"/>
                <a:gd name="connsiteY52" fmla="*/ 994282 h 4442020"/>
                <a:gd name="connsiteX53" fmla="*/ 5328419 w 8351435"/>
                <a:gd name="connsiteY53" fmla="*/ 1349049 h 4442020"/>
                <a:gd name="connsiteX54" fmla="*/ 5768130 w 8351435"/>
                <a:gd name="connsiteY54" fmla="*/ 1713810 h 4442020"/>
                <a:gd name="connsiteX55" fmla="*/ 6174907 w 8351435"/>
                <a:gd name="connsiteY55" fmla="*/ 2021347 h 4442020"/>
                <a:gd name="connsiteX56" fmla="*/ 6537625 w 8351435"/>
                <a:gd name="connsiteY56" fmla="*/ 2253456 h 4442020"/>
                <a:gd name="connsiteX57" fmla="*/ 7132235 w 8351435"/>
                <a:gd name="connsiteY57" fmla="*/ 2473311 h 4442020"/>
                <a:gd name="connsiteX58" fmla="*/ 7571946 w 8351435"/>
                <a:gd name="connsiteY58" fmla="*/ 2468315 h 4442020"/>
                <a:gd name="connsiteX59" fmla="*/ 7871750 w 8351435"/>
                <a:gd name="connsiteY59" fmla="*/ 2333403 h 4442020"/>
                <a:gd name="connsiteX60" fmla="*/ 8106596 w 8351435"/>
                <a:gd name="connsiteY60" fmla="*/ 2143528 h 4442020"/>
                <a:gd name="connsiteX61" fmla="*/ 8216524 w 8351435"/>
                <a:gd name="connsiteY61" fmla="*/ 1983633 h 4442020"/>
                <a:gd name="connsiteX62" fmla="*/ 8351435 w 8351435"/>
                <a:gd name="connsiteY62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209809 w 8351435"/>
                <a:gd name="connsiteY31" fmla="*/ 1134190 h 4442020"/>
                <a:gd name="connsiteX32" fmla="*/ 3234792 w 8351435"/>
                <a:gd name="connsiteY32" fmla="*/ 1179161 h 4442020"/>
                <a:gd name="connsiteX33" fmla="*/ 3819409 w 8351435"/>
                <a:gd name="connsiteY33" fmla="*/ 679489 h 4442020"/>
                <a:gd name="connsiteX34" fmla="*/ 3834399 w 8351435"/>
                <a:gd name="connsiteY34" fmla="*/ 569561 h 4442020"/>
                <a:gd name="connsiteX35" fmla="*/ 3889363 w 8351435"/>
                <a:gd name="connsiteY35" fmla="*/ 479620 h 4442020"/>
                <a:gd name="connsiteX36" fmla="*/ 3939330 w 8351435"/>
                <a:gd name="connsiteY36" fmla="*/ 434649 h 4442020"/>
                <a:gd name="connsiteX37" fmla="*/ 3994294 w 8351435"/>
                <a:gd name="connsiteY37" fmla="*/ 314728 h 4442020"/>
                <a:gd name="connsiteX38" fmla="*/ 4019278 w 8351435"/>
                <a:gd name="connsiteY38" fmla="*/ 189810 h 4442020"/>
                <a:gd name="connsiteX39" fmla="*/ 4034268 w 8351435"/>
                <a:gd name="connsiteY39" fmla="*/ 124852 h 4442020"/>
                <a:gd name="connsiteX40" fmla="*/ 4054255 w 8351435"/>
                <a:gd name="connsiteY40" fmla="*/ 79882 h 4442020"/>
                <a:gd name="connsiteX41" fmla="*/ 4109219 w 8351435"/>
                <a:gd name="connsiteY41" fmla="*/ 79882 h 4442020"/>
                <a:gd name="connsiteX42" fmla="*/ 4154189 w 8351435"/>
                <a:gd name="connsiteY42" fmla="*/ 69889 h 4442020"/>
                <a:gd name="connsiteX43" fmla="*/ 4234137 w 8351435"/>
                <a:gd name="connsiteY43" fmla="*/ 14925 h 4442020"/>
                <a:gd name="connsiteX44" fmla="*/ 4279107 w 8351435"/>
                <a:gd name="connsiteY44" fmla="*/ 34911 h 4442020"/>
                <a:gd name="connsiteX45" fmla="*/ 4334071 w 8351435"/>
                <a:gd name="connsiteY45" fmla="*/ 19921 h 4442020"/>
                <a:gd name="connsiteX46" fmla="*/ 4379042 w 8351435"/>
                <a:gd name="connsiteY46" fmla="*/ 9928 h 4442020"/>
                <a:gd name="connsiteX47" fmla="*/ 4468983 w 8351435"/>
                <a:gd name="connsiteY47" fmla="*/ 39908 h 4442020"/>
                <a:gd name="connsiteX48" fmla="*/ 4528943 w 8351435"/>
                <a:gd name="connsiteY48" fmla="*/ 144839 h 4442020"/>
                <a:gd name="connsiteX49" fmla="*/ 4603894 w 8351435"/>
                <a:gd name="connsiteY49" fmla="*/ 374689 h 4442020"/>
                <a:gd name="connsiteX50" fmla="*/ 4728812 w 8351435"/>
                <a:gd name="connsiteY50" fmla="*/ 609534 h 4442020"/>
                <a:gd name="connsiteX51" fmla="*/ 4998635 w 8351435"/>
                <a:gd name="connsiteY51" fmla="*/ 994282 h 4442020"/>
                <a:gd name="connsiteX52" fmla="*/ 5328419 w 8351435"/>
                <a:gd name="connsiteY52" fmla="*/ 1349049 h 4442020"/>
                <a:gd name="connsiteX53" fmla="*/ 5768130 w 8351435"/>
                <a:gd name="connsiteY53" fmla="*/ 1713810 h 4442020"/>
                <a:gd name="connsiteX54" fmla="*/ 6174907 w 8351435"/>
                <a:gd name="connsiteY54" fmla="*/ 2021347 h 4442020"/>
                <a:gd name="connsiteX55" fmla="*/ 6537625 w 8351435"/>
                <a:gd name="connsiteY55" fmla="*/ 2253456 h 4442020"/>
                <a:gd name="connsiteX56" fmla="*/ 7132235 w 8351435"/>
                <a:gd name="connsiteY56" fmla="*/ 2473311 h 4442020"/>
                <a:gd name="connsiteX57" fmla="*/ 7571946 w 8351435"/>
                <a:gd name="connsiteY57" fmla="*/ 2468315 h 4442020"/>
                <a:gd name="connsiteX58" fmla="*/ 7871750 w 8351435"/>
                <a:gd name="connsiteY58" fmla="*/ 2333403 h 4442020"/>
                <a:gd name="connsiteX59" fmla="*/ 8106596 w 8351435"/>
                <a:gd name="connsiteY59" fmla="*/ 2143528 h 4442020"/>
                <a:gd name="connsiteX60" fmla="*/ 8216524 w 8351435"/>
                <a:gd name="connsiteY60" fmla="*/ 1983633 h 4442020"/>
                <a:gd name="connsiteX61" fmla="*/ 8351435 w 8351435"/>
                <a:gd name="connsiteY6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209809 w 8351435"/>
                <a:gd name="connsiteY31" fmla="*/ 1134190 h 4442020"/>
                <a:gd name="connsiteX32" fmla="*/ 3819409 w 8351435"/>
                <a:gd name="connsiteY32" fmla="*/ 679489 h 4442020"/>
                <a:gd name="connsiteX33" fmla="*/ 3834399 w 8351435"/>
                <a:gd name="connsiteY33" fmla="*/ 569561 h 4442020"/>
                <a:gd name="connsiteX34" fmla="*/ 3889363 w 8351435"/>
                <a:gd name="connsiteY34" fmla="*/ 479620 h 4442020"/>
                <a:gd name="connsiteX35" fmla="*/ 3939330 w 8351435"/>
                <a:gd name="connsiteY35" fmla="*/ 434649 h 4442020"/>
                <a:gd name="connsiteX36" fmla="*/ 3994294 w 8351435"/>
                <a:gd name="connsiteY36" fmla="*/ 314728 h 4442020"/>
                <a:gd name="connsiteX37" fmla="*/ 4019278 w 8351435"/>
                <a:gd name="connsiteY37" fmla="*/ 189810 h 4442020"/>
                <a:gd name="connsiteX38" fmla="*/ 4034268 w 8351435"/>
                <a:gd name="connsiteY38" fmla="*/ 124852 h 4442020"/>
                <a:gd name="connsiteX39" fmla="*/ 4054255 w 8351435"/>
                <a:gd name="connsiteY39" fmla="*/ 79882 h 4442020"/>
                <a:gd name="connsiteX40" fmla="*/ 4109219 w 8351435"/>
                <a:gd name="connsiteY40" fmla="*/ 79882 h 4442020"/>
                <a:gd name="connsiteX41" fmla="*/ 4154189 w 8351435"/>
                <a:gd name="connsiteY41" fmla="*/ 69889 h 4442020"/>
                <a:gd name="connsiteX42" fmla="*/ 4234137 w 8351435"/>
                <a:gd name="connsiteY42" fmla="*/ 14925 h 4442020"/>
                <a:gd name="connsiteX43" fmla="*/ 4279107 w 8351435"/>
                <a:gd name="connsiteY43" fmla="*/ 34911 h 4442020"/>
                <a:gd name="connsiteX44" fmla="*/ 4334071 w 8351435"/>
                <a:gd name="connsiteY44" fmla="*/ 19921 h 4442020"/>
                <a:gd name="connsiteX45" fmla="*/ 4379042 w 8351435"/>
                <a:gd name="connsiteY45" fmla="*/ 9928 h 4442020"/>
                <a:gd name="connsiteX46" fmla="*/ 4468983 w 8351435"/>
                <a:gd name="connsiteY46" fmla="*/ 39908 h 4442020"/>
                <a:gd name="connsiteX47" fmla="*/ 4528943 w 8351435"/>
                <a:gd name="connsiteY47" fmla="*/ 144839 h 4442020"/>
                <a:gd name="connsiteX48" fmla="*/ 4603894 w 8351435"/>
                <a:gd name="connsiteY48" fmla="*/ 374689 h 4442020"/>
                <a:gd name="connsiteX49" fmla="*/ 4728812 w 8351435"/>
                <a:gd name="connsiteY49" fmla="*/ 609534 h 4442020"/>
                <a:gd name="connsiteX50" fmla="*/ 4998635 w 8351435"/>
                <a:gd name="connsiteY50" fmla="*/ 994282 h 4442020"/>
                <a:gd name="connsiteX51" fmla="*/ 5328419 w 8351435"/>
                <a:gd name="connsiteY51" fmla="*/ 1349049 h 4442020"/>
                <a:gd name="connsiteX52" fmla="*/ 5768130 w 8351435"/>
                <a:gd name="connsiteY52" fmla="*/ 1713810 h 4442020"/>
                <a:gd name="connsiteX53" fmla="*/ 6174907 w 8351435"/>
                <a:gd name="connsiteY53" fmla="*/ 2021347 h 4442020"/>
                <a:gd name="connsiteX54" fmla="*/ 6537625 w 8351435"/>
                <a:gd name="connsiteY54" fmla="*/ 2253456 h 4442020"/>
                <a:gd name="connsiteX55" fmla="*/ 7132235 w 8351435"/>
                <a:gd name="connsiteY55" fmla="*/ 2473311 h 4442020"/>
                <a:gd name="connsiteX56" fmla="*/ 7571946 w 8351435"/>
                <a:gd name="connsiteY56" fmla="*/ 2468315 h 4442020"/>
                <a:gd name="connsiteX57" fmla="*/ 7871750 w 8351435"/>
                <a:gd name="connsiteY57" fmla="*/ 2333403 h 4442020"/>
                <a:gd name="connsiteX58" fmla="*/ 8106596 w 8351435"/>
                <a:gd name="connsiteY58" fmla="*/ 2143528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8635 w 8351435"/>
                <a:gd name="connsiteY49" fmla="*/ 994282 h 4442020"/>
                <a:gd name="connsiteX50" fmla="*/ 5328419 w 8351435"/>
                <a:gd name="connsiteY50" fmla="*/ 1349049 h 4442020"/>
                <a:gd name="connsiteX51" fmla="*/ 5768130 w 8351435"/>
                <a:gd name="connsiteY51" fmla="*/ 1713810 h 4442020"/>
                <a:gd name="connsiteX52" fmla="*/ 6174907 w 8351435"/>
                <a:gd name="connsiteY52" fmla="*/ 2021347 h 4442020"/>
                <a:gd name="connsiteX53" fmla="*/ 6537625 w 8351435"/>
                <a:gd name="connsiteY53" fmla="*/ 2253456 h 4442020"/>
                <a:gd name="connsiteX54" fmla="*/ 7132235 w 8351435"/>
                <a:gd name="connsiteY54" fmla="*/ 2473311 h 4442020"/>
                <a:gd name="connsiteX55" fmla="*/ 7571946 w 8351435"/>
                <a:gd name="connsiteY55" fmla="*/ 2468315 h 4442020"/>
                <a:gd name="connsiteX56" fmla="*/ 7871750 w 8351435"/>
                <a:gd name="connsiteY56" fmla="*/ 2333403 h 4442020"/>
                <a:gd name="connsiteX57" fmla="*/ 8106596 w 8351435"/>
                <a:gd name="connsiteY57" fmla="*/ 2143528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328419 w 8351435"/>
                <a:gd name="connsiteY50" fmla="*/ 1349049 h 4442020"/>
                <a:gd name="connsiteX51" fmla="*/ 5768130 w 8351435"/>
                <a:gd name="connsiteY51" fmla="*/ 1713810 h 4442020"/>
                <a:gd name="connsiteX52" fmla="*/ 6174907 w 8351435"/>
                <a:gd name="connsiteY52" fmla="*/ 2021347 h 4442020"/>
                <a:gd name="connsiteX53" fmla="*/ 6537625 w 8351435"/>
                <a:gd name="connsiteY53" fmla="*/ 2253456 h 4442020"/>
                <a:gd name="connsiteX54" fmla="*/ 7132235 w 8351435"/>
                <a:gd name="connsiteY54" fmla="*/ 2473311 h 4442020"/>
                <a:gd name="connsiteX55" fmla="*/ 7571946 w 8351435"/>
                <a:gd name="connsiteY55" fmla="*/ 2468315 h 4442020"/>
                <a:gd name="connsiteX56" fmla="*/ 7871750 w 8351435"/>
                <a:gd name="connsiteY56" fmla="*/ 2333403 h 4442020"/>
                <a:gd name="connsiteX57" fmla="*/ 8106596 w 8351435"/>
                <a:gd name="connsiteY57" fmla="*/ 2143528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768130 w 8351435"/>
                <a:gd name="connsiteY51" fmla="*/ 1713810 h 4442020"/>
                <a:gd name="connsiteX52" fmla="*/ 6174907 w 8351435"/>
                <a:gd name="connsiteY52" fmla="*/ 2021347 h 4442020"/>
                <a:gd name="connsiteX53" fmla="*/ 6537625 w 8351435"/>
                <a:gd name="connsiteY53" fmla="*/ 2253456 h 4442020"/>
                <a:gd name="connsiteX54" fmla="*/ 7132235 w 8351435"/>
                <a:gd name="connsiteY54" fmla="*/ 2473311 h 4442020"/>
                <a:gd name="connsiteX55" fmla="*/ 7571946 w 8351435"/>
                <a:gd name="connsiteY55" fmla="*/ 2468315 h 4442020"/>
                <a:gd name="connsiteX56" fmla="*/ 7871750 w 8351435"/>
                <a:gd name="connsiteY56" fmla="*/ 2333403 h 4442020"/>
                <a:gd name="connsiteX57" fmla="*/ 8106596 w 8351435"/>
                <a:gd name="connsiteY57" fmla="*/ 2143528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174907 w 8351435"/>
                <a:gd name="connsiteY52" fmla="*/ 2021347 h 4442020"/>
                <a:gd name="connsiteX53" fmla="*/ 6537625 w 8351435"/>
                <a:gd name="connsiteY53" fmla="*/ 2253456 h 4442020"/>
                <a:gd name="connsiteX54" fmla="*/ 7132235 w 8351435"/>
                <a:gd name="connsiteY54" fmla="*/ 2473311 h 4442020"/>
                <a:gd name="connsiteX55" fmla="*/ 7571946 w 8351435"/>
                <a:gd name="connsiteY55" fmla="*/ 2468315 h 4442020"/>
                <a:gd name="connsiteX56" fmla="*/ 7871750 w 8351435"/>
                <a:gd name="connsiteY56" fmla="*/ 2333403 h 4442020"/>
                <a:gd name="connsiteX57" fmla="*/ 8106596 w 8351435"/>
                <a:gd name="connsiteY57" fmla="*/ 2143528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537625 w 8351435"/>
                <a:gd name="connsiteY53" fmla="*/ 2253456 h 4442020"/>
                <a:gd name="connsiteX54" fmla="*/ 7132235 w 8351435"/>
                <a:gd name="connsiteY54" fmla="*/ 2473311 h 4442020"/>
                <a:gd name="connsiteX55" fmla="*/ 7571946 w 8351435"/>
                <a:gd name="connsiteY55" fmla="*/ 2468315 h 4442020"/>
                <a:gd name="connsiteX56" fmla="*/ 7871750 w 8351435"/>
                <a:gd name="connsiteY56" fmla="*/ 2333403 h 4442020"/>
                <a:gd name="connsiteX57" fmla="*/ 8106596 w 8351435"/>
                <a:gd name="connsiteY57" fmla="*/ 2143528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7132235 w 8351435"/>
                <a:gd name="connsiteY54" fmla="*/ 2473311 h 4442020"/>
                <a:gd name="connsiteX55" fmla="*/ 7571946 w 8351435"/>
                <a:gd name="connsiteY55" fmla="*/ 2468315 h 4442020"/>
                <a:gd name="connsiteX56" fmla="*/ 7871750 w 8351435"/>
                <a:gd name="connsiteY56" fmla="*/ 2333403 h 4442020"/>
                <a:gd name="connsiteX57" fmla="*/ 8106596 w 8351435"/>
                <a:gd name="connsiteY57" fmla="*/ 2143528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78534 w 8351435"/>
                <a:gd name="connsiteY54" fmla="*/ 2642090 h 4442020"/>
                <a:gd name="connsiteX55" fmla="*/ 7571946 w 8351435"/>
                <a:gd name="connsiteY55" fmla="*/ 2468315 h 4442020"/>
                <a:gd name="connsiteX56" fmla="*/ 7871750 w 8351435"/>
                <a:gd name="connsiteY56" fmla="*/ 2333403 h 4442020"/>
                <a:gd name="connsiteX57" fmla="*/ 8106596 w 8351435"/>
                <a:gd name="connsiteY57" fmla="*/ 2143528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78534 w 8351435"/>
                <a:gd name="connsiteY54" fmla="*/ 2642090 h 4442020"/>
                <a:gd name="connsiteX55" fmla="*/ 6996890 w 8351435"/>
                <a:gd name="connsiteY55" fmla="*/ 2510510 h 4442020"/>
                <a:gd name="connsiteX56" fmla="*/ 7871750 w 8351435"/>
                <a:gd name="connsiteY56" fmla="*/ 2333403 h 4442020"/>
                <a:gd name="connsiteX57" fmla="*/ 8106596 w 8351435"/>
                <a:gd name="connsiteY57" fmla="*/ 2143528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78534 w 8351435"/>
                <a:gd name="connsiteY54" fmla="*/ 2642090 h 4442020"/>
                <a:gd name="connsiteX55" fmla="*/ 6996890 w 8351435"/>
                <a:gd name="connsiteY55" fmla="*/ 2510510 h 4442020"/>
                <a:gd name="connsiteX56" fmla="*/ 7871750 w 8351435"/>
                <a:gd name="connsiteY56" fmla="*/ 2333403 h 4442020"/>
                <a:gd name="connsiteX57" fmla="*/ 7330793 w 8351435"/>
                <a:gd name="connsiteY57" fmla="*/ 2443552 h 4442020"/>
                <a:gd name="connsiteX58" fmla="*/ 8106596 w 8351435"/>
                <a:gd name="connsiteY58" fmla="*/ 2143528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78534 w 8351435"/>
                <a:gd name="connsiteY54" fmla="*/ 2642090 h 4442020"/>
                <a:gd name="connsiteX55" fmla="*/ 6996890 w 8351435"/>
                <a:gd name="connsiteY55" fmla="*/ 2510510 h 4442020"/>
                <a:gd name="connsiteX56" fmla="*/ 7871750 w 8351435"/>
                <a:gd name="connsiteY56" fmla="*/ 2333403 h 4442020"/>
                <a:gd name="connsiteX57" fmla="*/ 7373077 w 8351435"/>
                <a:gd name="connsiteY57" fmla="*/ 2485746 h 4442020"/>
                <a:gd name="connsiteX58" fmla="*/ 8106596 w 8351435"/>
                <a:gd name="connsiteY58" fmla="*/ 2143528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78534 w 8351435"/>
                <a:gd name="connsiteY54" fmla="*/ 2642090 h 4442020"/>
                <a:gd name="connsiteX55" fmla="*/ 6996890 w 8351435"/>
                <a:gd name="connsiteY55" fmla="*/ 2510510 h 4442020"/>
                <a:gd name="connsiteX56" fmla="*/ 7871750 w 8351435"/>
                <a:gd name="connsiteY56" fmla="*/ 2333403 h 4442020"/>
                <a:gd name="connsiteX57" fmla="*/ 7373077 w 8351435"/>
                <a:gd name="connsiteY57" fmla="*/ 2485746 h 4442020"/>
                <a:gd name="connsiteX58" fmla="*/ 8106596 w 8351435"/>
                <a:gd name="connsiteY58" fmla="*/ 2143528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78534 w 8351435"/>
                <a:gd name="connsiteY54" fmla="*/ 2642090 h 4442020"/>
                <a:gd name="connsiteX55" fmla="*/ 6996890 w 8351435"/>
                <a:gd name="connsiteY55" fmla="*/ 2510510 h 4442020"/>
                <a:gd name="connsiteX56" fmla="*/ 7373077 w 8351435"/>
                <a:gd name="connsiteY56" fmla="*/ 2485746 h 4442020"/>
                <a:gd name="connsiteX57" fmla="*/ 8106596 w 8351435"/>
                <a:gd name="connsiteY57" fmla="*/ 2143528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78534 w 8351435"/>
                <a:gd name="connsiteY54" fmla="*/ 2642090 h 4442020"/>
                <a:gd name="connsiteX55" fmla="*/ 6996890 w 8351435"/>
                <a:gd name="connsiteY55" fmla="*/ 2510510 h 4442020"/>
                <a:gd name="connsiteX56" fmla="*/ 7373077 w 8351435"/>
                <a:gd name="connsiteY56" fmla="*/ 2485746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78534 w 8351435"/>
                <a:gd name="connsiteY54" fmla="*/ 2642090 h 4442020"/>
                <a:gd name="connsiteX55" fmla="*/ 6996890 w 8351435"/>
                <a:gd name="connsiteY55" fmla="*/ 2510510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78534 w 8351435"/>
                <a:gd name="connsiteY54" fmla="*/ 2642090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2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3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3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3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3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3 w 8351435"/>
                <a:gd name="connsiteY53" fmla="*/ 2464430 h 4442020"/>
                <a:gd name="connsiteX54" fmla="*/ 6827794 w 8351435"/>
                <a:gd name="connsiteY54" fmla="*/ 2743358 h 4442020"/>
                <a:gd name="connsiteX55" fmla="*/ 6963063 w 8351435"/>
                <a:gd name="connsiteY55" fmla="*/ 2485193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3 w 8351435"/>
                <a:gd name="connsiteY53" fmla="*/ 2464430 h 4442020"/>
                <a:gd name="connsiteX54" fmla="*/ 6827794 w 8351435"/>
                <a:gd name="connsiteY54" fmla="*/ 274335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3 w 8351435"/>
                <a:gd name="connsiteY53" fmla="*/ 2464430 h 4442020"/>
                <a:gd name="connsiteX54" fmla="*/ 6827794 w 8351435"/>
                <a:gd name="connsiteY54" fmla="*/ 274335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95343 w 8351435"/>
                <a:gd name="connsiteY53" fmla="*/ 2464430 h 4442020"/>
                <a:gd name="connsiteX54" fmla="*/ 6827794 w 8351435"/>
                <a:gd name="connsiteY54" fmla="*/ 274335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90178 w 8351435"/>
                <a:gd name="connsiteY49" fmla="*/ 1070233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47775 w 8351435"/>
                <a:gd name="connsiteY53" fmla="*/ 2538007 h 4442020"/>
                <a:gd name="connsiteX54" fmla="*/ 6827794 w 8351435"/>
                <a:gd name="connsiteY54" fmla="*/ 274335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94593 w 8351435"/>
                <a:gd name="connsiteY50" fmla="*/ 1458755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47775 w 8351435"/>
                <a:gd name="connsiteY53" fmla="*/ 2538007 h 4442020"/>
                <a:gd name="connsiteX54" fmla="*/ 6827794 w 8351435"/>
                <a:gd name="connsiteY54" fmla="*/ 274335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83562 w 8351435"/>
                <a:gd name="connsiteY51" fmla="*/ 1891029 h 4442020"/>
                <a:gd name="connsiteX52" fmla="*/ 6098797 w 8351435"/>
                <a:gd name="connsiteY52" fmla="*/ 2240761 h 4442020"/>
                <a:gd name="connsiteX53" fmla="*/ 6447775 w 8351435"/>
                <a:gd name="connsiteY53" fmla="*/ 2538007 h 4442020"/>
                <a:gd name="connsiteX54" fmla="*/ 6827794 w 8351435"/>
                <a:gd name="connsiteY54" fmla="*/ 274335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98797 w 8351435"/>
                <a:gd name="connsiteY52" fmla="*/ 2240761 h 4442020"/>
                <a:gd name="connsiteX53" fmla="*/ 6447775 w 8351435"/>
                <a:gd name="connsiteY53" fmla="*/ 2538007 h 4442020"/>
                <a:gd name="connsiteX54" fmla="*/ 6827794 w 8351435"/>
                <a:gd name="connsiteY54" fmla="*/ 274335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47775 w 8351435"/>
                <a:gd name="connsiteY53" fmla="*/ 2538007 h 4442020"/>
                <a:gd name="connsiteX54" fmla="*/ 6827794 w 8351435"/>
                <a:gd name="connsiteY54" fmla="*/ 274335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827794 w 8351435"/>
                <a:gd name="connsiteY54" fmla="*/ 274335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60141 w 8351435"/>
                <a:gd name="connsiteY54" fmla="*/ 2903698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953549 w 8351435"/>
                <a:gd name="connsiteY55" fmla="*/ 2473325 h 4442020"/>
                <a:gd name="connsiteX56" fmla="*/ 7373077 w 8351435"/>
                <a:gd name="connsiteY56" fmla="*/ 2511063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831847 w 8351435"/>
                <a:gd name="connsiteY55" fmla="*/ 2763969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831847 w 8351435"/>
                <a:gd name="connsiteY55" fmla="*/ 2763969 h 4442020"/>
                <a:gd name="connsiteX56" fmla="*/ 6877038 w 8351435"/>
                <a:gd name="connsiteY56" fmla="*/ 2569345 h 4442020"/>
                <a:gd name="connsiteX57" fmla="*/ 6953549 w 8351435"/>
                <a:gd name="connsiteY57" fmla="*/ 2473325 h 4442020"/>
                <a:gd name="connsiteX58" fmla="*/ 7373077 w 8351435"/>
                <a:gd name="connsiteY58" fmla="*/ 2511063 h 4442020"/>
                <a:gd name="connsiteX59" fmla="*/ 7962832 w 8351435"/>
                <a:gd name="connsiteY59" fmla="*/ 2270113 h 4442020"/>
                <a:gd name="connsiteX60" fmla="*/ 8216524 w 8351435"/>
                <a:gd name="connsiteY60" fmla="*/ 1983633 h 4442020"/>
                <a:gd name="connsiteX61" fmla="*/ 8351435 w 8351435"/>
                <a:gd name="connsiteY6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831847 w 8351435"/>
                <a:gd name="connsiteY55" fmla="*/ 2763969 h 4442020"/>
                <a:gd name="connsiteX56" fmla="*/ 6877038 w 8351435"/>
                <a:gd name="connsiteY56" fmla="*/ 2569345 h 4442020"/>
                <a:gd name="connsiteX57" fmla="*/ 6953549 w 8351435"/>
                <a:gd name="connsiteY57" fmla="*/ 2473325 h 4442020"/>
                <a:gd name="connsiteX58" fmla="*/ 7373077 w 8351435"/>
                <a:gd name="connsiteY58" fmla="*/ 2511063 h 4442020"/>
                <a:gd name="connsiteX59" fmla="*/ 7962832 w 8351435"/>
                <a:gd name="connsiteY59" fmla="*/ 2270113 h 4442020"/>
                <a:gd name="connsiteX60" fmla="*/ 8216524 w 8351435"/>
                <a:gd name="connsiteY60" fmla="*/ 1983633 h 4442020"/>
                <a:gd name="connsiteX61" fmla="*/ 8351435 w 8351435"/>
                <a:gd name="connsiteY6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822334 w 8351435"/>
                <a:gd name="connsiteY55" fmla="*/ 2763969 h 4442020"/>
                <a:gd name="connsiteX56" fmla="*/ 6877038 w 8351435"/>
                <a:gd name="connsiteY56" fmla="*/ 2569345 h 4442020"/>
                <a:gd name="connsiteX57" fmla="*/ 6953549 w 8351435"/>
                <a:gd name="connsiteY57" fmla="*/ 2473325 h 4442020"/>
                <a:gd name="connsiteX58" fmla="*/ 7373077 w 8351435"/>
                <a:gd name="connsiteY58" fmla="*/ 2511063 h 4442020"/>
                <a:gd name="connsiteX59" fmla="*/ 7962832 w 8351435"/>
                <a:gd name="connsiteY59" fmla="*/ 2270113 h 4442020"/>
                <a:gd name="connsiteX60" fmla="*/ 8216524 w 8351435"/>
                <a:gd name="connsiteY60" fmla="*/ 1983633 h 4442020"/>
                <a:gd name="connsiteX61" fmla="*/ 8351435 w 8351435"/>
                <a:gd name="connsiteY6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822334 w 8351435"/>
                <a:gd name="connsiteY55" fmla="*/ 2763969 h 4442020"/>
                <a:gd name="connsiteX56" fmla="*/ 6910337 w 8351435"/>
                <a:gd name="connsiteY56" fmla="*/ 2538490 h 4442020"/>
                <a:gd name="connsiteX57" fmla="*/ 6953549 w 8351435"/>
                <a:gd name="connsiteY57" fmla="*/ 2473325 h 4442020"/>
                <a:gd name="connsiteX58" fmla="*/ 7373077 w 8351435"/>
                <a:gd name="connsiteY58" fmla="*/ 2511063 h 4442020"/>
                <a:gd name="connsiteX59" fmla="*/ 7962832 w 8351435"/>
                <a:gd name="connsiteY59" fmla="*/ 2270113 h 4442020"/>
                <a:gd name="connsiteX60" fmla="*/ 8216524 w 8351435"/>
                <a:gd name="connsiteY60" fmla="*/ 1983633 h 4442020"/>
                <a:gd name="connsiteX61" fmla="*/ 8351435 w 8351435"/>
                <a:gd name="connsiteY6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748603 w 8351435"/>
                <a:gd name="connsiteY55" fmla="*/ 2927738 h 4442020"/>
                <a:gd name="connsiteX56" fmla="*/ 6910337 w 8351435"/>
                <a:gd name="connsiteY56" fmla="*/ 2538490 h 4442020"/>
                <a:gd name="connsiteX57" fmla="*/ 6953549 w 8351435"/>
                <a:gd name="connsiteY57" fmla="*/ 2473325 h 4442020"/>
                <a:gd name="connsiteX58" fmla="*/ 7373077 w 8351435"/>
                <a:gd name="connsiteY58" fmla="*/ 2511063 h 4442020"/>
                <a:gd name="connsiteX59" fmla="*/ 7962832 w 8351435"/>
                <a:gd name="connsiteY59" fmla="*/ 2270113 h 4442020"/>
                <a:gd name="connsiteX60" fmla="*/ 8216524 w 8351435"/>
                <a:gd name="connsiteY60" fmla="*/ 1983633 h 4442020"/>
                <a:gd name="connsiteX61" fmla="*/ 8351435 w 8351435"/>
                <a:gd name="connsiteY6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748603 w 8351435"/>
                <a:gd name="connsiteY55" fmla="*/ 2927738 h 4442020"/>
                <a:gd name="connsiteX56" fmla="*/ 6910337 w 8351435"/>
                <a:gd name="connsiteY56" fmla="*/ 2538490 h 4442020"/>
                <a:gd name="connsiteX57" fmla="*/ 6953549 w 8351435"/>
                <a:gd name="connsiteY57" fmla="*/ 2473325 h 4442020"/>
                <a:gd name="connsiteX58" fmla="*/ 7373077 w 8351435"/>
                <a:gd name="connsiteY58" fmla="*/ 2511063 h 4442020"/>
                <a:gd name="connsiteX59" fmla="*/ 7962832 w 8351435"/>
                <a:gd name="connsiteY59" fmla="*/ 2270113 h 4442020"/>
                <a:gd name="connsiteX60" fmla="*/ 8216524 w 8351435"/>
                <a:gd name="connsiteY60" fmla="*/ 1983633 h 4442020"/>
                <a:gd name="connsiteX61" fmla="*/ 8351435 w 8351435"/>
                <a:gd name="connsiteY6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3005 w 8351435"/>
                <a:gd name="connsiteY54" fmla="*/ 2903699 h 4442020"/>
                <a:gd name="connsiteX55" fmla="*/ 6748603 w 8351435"/>
                <a:gd name="connsiteY55" fmla="*/ 2927738 h 4442020"/>
                <a:gd name="connsiteX56" fmla="*/ 6910337 w 8351435"/>
                <a:gd name="connsiteY56" fmla="*/ 2538490 h 4442020"/>
                <a:gd name="connsiteX57" fmla="*/ 6953549 w 8351435"/>
                <a:gd name="connsiteY57" fmla="*/ 2473325 h 4442020"/>
                <a:gd name="connsiteX58" fmla="*/ 7373077 w 8351435"/>
                <a:gd name="connsiteY58" fmla="*/ 2511063 h 4442020"/>
                <a:gd name="connsiteX59" fmla="*/ 7962832 w 8351435"/>
                <a:gd name="connsiteY59" fmla="*/ 2270113 h 4442020"/>
                <a:gd name="connsiteX60" fmla="*/ 8216524 w 8351435"/>
                <a:gd name="connsiteY60" fmla="*/ 1983633 h 4442020"/>
                <a:gd name="connsiteX61" fmla="*/ 8351435 w 8351435"/>
                <a:gd name="connsiteY6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74411 w 8351435"/>
                <a:gd name="connsiteY54" fmla="*/ 2846736 h 4442020"/>
                <a:gd name="connsiteX55" fmla="*/ 6748603 w 8351435"/>
                <a:gd name="connsiteY55" fmla="*/ 2927738 h 4442020"/>
                <a:gd name="connsiteX56" fmla="*/ 6910337 w 8351435"/>
                <a:gd name="connsiteY56" fmla="*/ 2538490 h 4442020"/>
                <a:gd name="connsiteX57" fmla="*/ 6953549 w 8351435"/>
                <a:gd name="connsiteY57" fmla="*/ 2473325 h 4442020"/>
                <a:gd name="connsiteX58" fmla="*/ 7373077 w 8351435"/>
                <a:gd name="connsiteY58" fmla="*/ 2511063 h 4442020"/>
                <a:gd name="connsiteX59" fmla="*/ 7962832 w 8351435"/>
                <a:gd name="connsiteY59" fmla="*/ 2270113 h 4442020"/>
                <a:gd name="connsiteX60" fmla="*/ 8216524 w 8351435"/>
                <a:gd name="connsiteY60" fmla="*/ 1983633 h 4442020"/>
                <a:gd name="connsiteX61" fmla="*/ 8351435 w 8351435"/>
                <a:gd name="connsiteY61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74411 w 8351435"/>
                <a:gd name="connsiteY54" fmla="*/ 2846736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83925 w 8351435"/>
                <a:gd name="connsiteY54" fmla="*/ 2882339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83925 w 8351435"/>
                <a:gd name="connsiteY54" fmla="*/ 2882339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83925 w 8351435"/>
                <a:gd name="connsiteY54" fmla="*/ 2882339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4964808 w 8351435"/>
                <a:gd name="connsiteY49" fmla="*/ 1137744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5383 w 8351435"/>
                <a:gd name="connsiteY54" fmla="*/ 2863352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277680 w 8351435"/>
                <a:gd name="connsiteY50" fmla="*/ 1568462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5383 w 8351435"/>
                <a:gd name="connsiteY54" fmla="*/ 2863352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31144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5383 w 8351435"/>
                <a:gd name="connsiteY54" fmla="*/ 2863352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30863 w 8351435"/>
                <a:gd name="connsiteY53" fmla="*/ 2765859 h 4442020"/>
                <a:gd name="connsiteX54" fmla="*/ 6755383 w 8351435"/>
                <a:gd name="connsiteY54" fmla="*/ 2863352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97460 w 8351435"/>
                <a:gd name="connsiteY53" fmla="*/ 2699402 h 4442020"/>
                <a:gd name="connsiteX54" fmla="*/ 6755383 w 8351435"/>
                <a:gd name="connsiteY54" fmla="*/ 2863352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97460 w 8351435"/>
                <a:gd name="connsiteY53" fmla="*/ 2699402 h 4442020"/>
                <a:gd name="connsiteX54" fmla="*/ 6783925 w 8351435"/>
                <a:gd name="connsiteY54" fmla="*/ 2844364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80547 w 8351435"/>
                <a:gd name="connsiteY53" fmla="*/ 2724719 h 4442020"/>
                <a:gd name="connsiteX54" fmla="*/ 6783925 w 8351435"/>
                <a:gd name="connsiteY54" fmla="*/ 2844364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80547 w 8351435"/>
                <a:gd name="connsiteY53" fmla="*/ 2724719 h 4442020"/>
                <a:gd name="connsiteX54" fmla="*/ 6783925 w 8351435"/>
                <a:gd name="connsiteY54" fmla="*/ 2844364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373077 w 8351435"/>
                <a:gd name="connsiteY57" fmla="*/ 2511063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80547 w 8351435"/>
                <a:gd name="connsiteY53" fmla="*/ 2724719 h 4442020"/>
                <a:gd name="connsiteX54" fmla="*/ 6783925 w 8351435"/>
                <a:gd name="connsiteY54" fmla="*/ 2844364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80547 w 8351435"/>
                <a:gd name="connsiteY53" fmla="*/ 2724719 h 4442020"/>
                <a:gd name="connsiteX54" fmla="*/ 6783925 w 8351435"/>
                <a:gd name="connsiteY54" fmla="*/ 2844364 h 4442020"/>
                <a:gd name="connsiteX55" fmla="*/ 6910337 w 8351435"/>
                <a:gd name="connsiteY55" fmla="*/ 2538490 h 4442020"/>
                <a:gd name="connsiteX56" fmla="*/ 6953549 w 8351435"/>
                <a:gd name="connsiteY56" fmla="*/ 2473325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80547 w 8351435"/>
                <a:gd name="connsiteY53" fmla="*/ 2724719 h 4442020"/>
                <a:gd name="connsiteX54" fmla="*/ 6783925 w 8351435"/>
                <a:gd name="connsiteY54" fmla="*/ 2844364 h 4442020"/>
                <a:gd name="connsiteX55" fmla="*/ 6868054 w 8351435"/>
                <a:gd name="connsiteY55" fmla="*/ 2656635 h 4442020"/>
                <a:gd name="connsiteX56" fmla="*/ 6953549 w 8351435"/>
                <a:gd name="connsiteY56" fmla="*/ 2473325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80547 w 8351435"/>
                <a:gd name="connsiteY53" fmla="*/ 2724719 h 4442020"/>
                <a:gd name="connsiteX54" fmla="*/ 6783925 w 8351435"/>
                <a:gd name="connsiteY54" fmla="*/ 2844364 h 4442020"/>
                <a:gd name="connsiteX55" fmla="*/ 6868054 w 8351435"/>
                <a:gd name="connsiteY55" fmla="*/ 2656635 h 4442020"/>
                <a:gd name="connsiteX56" fmla="*/ 6911265 w 8351435"/>
                <a:gd name="connsiteY56" fmla="*/ 2515520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80547 w 8351435"/>
                <a:gd name="connsiteY53" fmla="*/ 2724719 h 4442020"/>
                <a:gd name="connsiteX54" fmla="*/ 6783925 w 8351435"/>
                <a:gd name="connsiteY54" fmla="*/ 2844364 h 4442020"/>
                <a:gd name="connsiteX55" fmla="*/ 6868054 w 8351435"/>
                <a:gd name="connsiteY55" fmla="*/ 2656635 h 4442020"/>
                <a:gd name="connsiteX56" fmla="*/ 7325644 w 8351435"/>
                <a:gd name="connsiteY56" fmla="*/ 2861518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480547 w 8351435"/>
                <a:gd name="connsiteY53" fmla="*/ 2724719 h 4442020"/>
                <a:gd name="connsiteX54" fmla="*/ 6783925 w 8351435"/>
                <a:gd name="connsiteY54" fmla="*/ 2844364 h 4442020"/>
                <a:gd name="connsiteX55" fmla="*/ 7054102 w 8351435"/>
                <a:gd name="connsiteY55" fmla="*/ 3078585 h 4442020"/>
                <a:gd name="connsiteX56" fmla="*/ 7325644 w 8351435"/>
                <a:gd name="connsiteY56" fmla="*/ 2861518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75685 w 8351435"/>
                <a:gd name="connsiteY53" fmla="*/ 2757948 h 4442020"/>
                <a:gd name="connsiteX54" fmla="*/ 6783925 w 8351435"/>
                <a:gd name="connsiteY54" fmla="*/ 2844364 h 4442020"/>
                <a:gd name="connsiteX55" fmla="*/ 7054102 w 8351435"/>
                <a:gd name="connsiteY55" fmla="*/ 3078585 h 4442020"/>
                <a:gd name="connsiteX56" fmla="*/ 7325644 w 8351435"/>
                <a:gd name="connsiteY56" fmla="*/ 2861518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75685 w 8351435"/>
                <a:gd name="connsiteY53" fmla="*/ 2757948 h 4442020"/>
                <a:gd name="connsiteX54" fmla="*/ 6890955 w 8351435"/>
                <a:gd name="connsiteY54" fmla="*/ 2875219 h 4442020"/>
                <a:gd name="connsiteX55" fmla="*/ 7054102 w 8351435"/>
                <a:gd name="connsiteY55" fmla="*/ 3078585 h 4442020"/>
                <a:gd name="connsiteX56" fmla="*/ 7325644 w 8351435"/>
                <a:gd name="connsiteY56" fmla="*/ 2861518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75685 w 8351435"/>
                <a:gd name="connsiteY53" fmla="*/ 2757948 h 4442020"/>
                <a:gd name="connsiteX54" fmla="*/ 6890955 w 8351435"/>
                <a:gd name="connsiteY54" fmla="*/ 2875219 h 4442020"/>
                <a:gd name="connsiteX55" fmla="*/ 7325644 w 8351435"/>
                <a:gd name="connsiteY55" fmla="*/ 2861518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75685 w 8351435"/>
                <a:gd name="connsiteY53" fmla="*/ 2757948 h 4442020"/>
                <a:gd name="connsiteX54" fmla="*/ 6890955 w 8351435"/>
                <a:gd name="connsiteY54" fmla="*/ 2875219 h 4442020"/>
                <a:gd name="connsiteX55" fmla="*/ 6828548 w 8351435"/>
                <a:gd name="connsiteY55" fmla="*/ 2512619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75685 w 8351435"/>
                <a:gd name="connsiteY53" fmla="*/ 2757948 h 4442020"/>
                <a:gd name="connsiteX54" fmla="*/ 6890955 w 8351435"/>
                <a:gd name="connsiteY54" fmla="*/ 2875219 h 4442020"/>
                <a:gd name="connsiteX55" fmla="*/ 6838062 w 8351435"/>
                <a:gd name="connsiteY55" fmla="*/ 2503125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75685 w 8351435"/>
                <a:gd name="connsiteY53" fmla="*/ 2757948 h 4442020"/>
                <a:gd name="connsiteX54" fmla="*/ 6890955 w 8351435"/>
                <a:gd name="connsiteY54" fmla="*/ 2875219 h 4442020"/>
                <a:gd name="connsiteX55" fmla="*/ 7116340 w 8351435"/>
                <a:gd name="connsiteY55" fmla="*/ 2730977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75685 w 8351435"/>
                <a:gd name="connsiteY53" fmla="*/ 2757948 h 4442020"/>
                <a:gd name="connsiteX54" fmla="*/ 6890955 w 8351435"/>
                <a:gd name="connsiteY54" fmla="*/ 2875219 h 4442020"/>
                <a:gd name="connsiteX55" fmla="*/ 6954606 w 8351435"/>
                <a:gd name="connsiteY55" fmla="*/ 2488884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51435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75685 w 8351435"/>
                <a:gd name="connsiteY53" fmla="*/ 2757948 h 4442020"/>
                <a:gd name="connsiteX54" fmla="*/ 6954606 w 8351435"/>
                <a:gd name="connsiteY54" fmla="*/ 2488884 h 4442020"/>
                <a:gd name="connsiteX55" fmla="*/ 7499928 w 8351435"/>
                <a:gd name="connsiteY55" fmla="*/ 2477307 h 4442020"/>
                <a:gd name="connsiteX56" fmla="*/ 7962832 w 8351435"/>
                <a:gd name="connsiteY56" fmla="*/ 2270113 h 4442020"/>
                <a:gd name="connsiteX57" fmla="*/ 8216524 w 8351435"/>
                <a:gd name="connsiteY57" fmla="*/ 1983633 h 4442020"/>
                <a:gd name="connsiteX58" fmla="*/ 8351435 w 8351435"/>
                <a:gd name="connsiteY58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75685 w 8351435"/>
                <a:gd name="connsiteY53" fmla="*/ 2757948 h 4442020"/>
                <a:gd name="connsiteX54" fmla="*/ 6954606 w 8351435"/>
                <a:gd name="connsiteY54" fmla="*/ 2488884 h 4442020"/>
                <a:gd name="connsiteX55" fmla="*/ 7499928 w 8351435"/>
                <a:gd name="connsiteY55" fmla="*/ 2477307 h 4442020"/>
                <a:gd name="connsiteX56" fmla="*/ 7962832 w 8351435"/>
                <a:gd name="connsiteY56" fmla="*/ 2270113 h 4442020"/>
                <a:gd name="connsiteX57" fmla="*/ 8216524 w 8351435"/>
                <a:gd name="connsiteY57" fmla="*/ 1983633 h 4442020"/>
                <a:gd name="connsiteX58" fmla="*/ 8351435 w 8351435"/>
                <a:gd name="connsiteY58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710993 w 8351435"/>
                <a:gd name="connsiteY53" fmla="*/ 2867655 h 4442020"/>
                <a:gd name="connsiteX54" fmla="*/ 6954606 w 8351435"/>
                <a:gd name="connsiteY54" fmla="*/ 2488884 h 4442020"/>
                <a:gd name="connsiteX55" fmla="*/ 7499928 w 8351435"/>
                <a:gd name="connsiteY55" fmla="*/ 2477307 h 4442020"/>
                <a:gd name="connsiteX56" fmla="*/ 7962832 w 8351435"/>
                <a:gd name="connsiteY56" fmla="*/ 2270113 h 4442020"/>
                <a:gd name="connsiteX57" fmla="*/ 8216524 w 8351435"/>
                <a:gd name="connsiteY57" fmla="*/ 1983633 h 4442020"/>
                <a:gd name="connsiteX58" fmla="*/ 8351435 w 8351435"/>
                <a:gd name="connsiteY58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770191 w 8351435"/>
                <a:gd name="connsiteY53" fmla="*/ 2817021 h 4442020"/>
                <a:gd name="connsiteX54" fmla="*/ 6954606 w 8351435"/>
                <a:gd name="connsiteY54" fmla="*/ 2488884 h 4442020"/>
                <a:gd name="connsiteX55" fmla="*/ 7499928 w 8351435"/>
                <a:gd name="connsiteY55" fmla="*/ 2477307 h 4442020"/>
                <a:gd name="connsiteX56" fmla="*/ 7962832 w 8351435"/>
                <a:gd name="connsiteY56" fmla="*/ 2270113 h 4442020"/>
                <a:gd name="connsiteX57" fmla="*/ 8216524 w 8351435"/>
                <a:gd name="connsiteY57" fmla="*/ 1983633 h 4442020"/>
                <a:gd name="connsiteX58" fmla="*/ 8351435 w 8351435"/>
                <a:gd name="connsiteY58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08378 w 8351435"/>
                <a:gd name="connsiteY53" fmla="*/ 2714127 h 4442020"/>
                <a:gd name="connsiteX54" fmla="*/ 6770191 w 8351435"/>
                <a:gd name="connsiteY54" fmla="*/ 2817021 h 4442020"/>
                <a:gd name="connsiteX55" fmla="*/ 6954606 w 8351435"/>
                <a:gd name="connsiteY55" fmla="*/ 2488884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770191 w 8351435"/>
                <a:gd name="connsiteY54" fmla="*/ 2817021 h 4442020"/>
                <a:gd name="connsiteX55" fmla="*/ 6954606 w 8351435"/>
                <a:gd name="connsiteY55" fmla="*/ 2488884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672491 w 8351435"/>
                <a:gd name="connsiteY54" fmla="*/ 2794824 h 4442020"/>
                <a:gd name="connsiteX55" fmla="*/ 6770191 w 8351435"/>
                <a:gd name="connsiteY55" fmla="*/ 2817021 h 4442020"/>
                <a:gd name="connsiteX56" fmla="*/ 6954606 w 8351435"/>
                <a:gd name="connsiteY56" fmla="*/ 2488884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701032 w 8351435"/>
                <a:gd name="connsiteY54" fmla="*/ 2763968 h 4442020"/>
                <a:gd name="connsiteX55" fmla="*/ 6770191 w 8351435"/>
                <a:gd name="connsiteY55" fmla="*/ 2817021 h 4442020"/>
                <a:gd name="connsiteX56" fmla="*/ 6954606 w 8351435"/>
                <a:gd name="connsiteY56" fmla="*/ 2488884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701032 w 8351435"/>
                <a:gd name="connsiteY54" fmla="*/ 2763968 h 4442020"/>
                <a:gd name="connsiteX55" fmla="*/ 6954606 w 8351435"/>
                <a:gd name="connsiteY55" fmla="*/ 2488884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786657 w 8351435"/>
                <a:gd name="connsiteY54" fmla="*/ 2790076 h 4442020"/>
                <a:gd name="connsiteX55" fmla="*/ 6954606 w 8351435"/>
                <a:gd name="connsiteY55" fmla="*/ 2488884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803307 w 8351435"/>
                <a:gd name="connsiteY54" fmla="*/ 2761595 h 4442020"/>
                <a:gd name="connsiteX55" fmla="*/ 6954606 w 8351435"/>
                <a:gd name="connsiteY55" fmla="*/ 2488884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803307 w 8351435"/>
                <a:gd name="connsiteY54" fmla="*/ 2763968 h 4442020"/>
                <a:gd name="connsiteX55" fmla="*/ 6954606 w 8351435"/>
                <a:gd name="connsiteY55" fmla="*/ 2488884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803307 w 8351435"/>
                <a:gd name="connsiteY54" fmla="*/ 2763968 h 4442020"/>
                <a:gd name="connsiteX55" fmla="*/ 6954606 w 8351435"/>
                <a:gd name="connsiteY55" fmla="*/ 2488884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803307 w 8351435"/>
                <a:gd name="connsiteY54" fmla="*/ 2763968 h 4442020"/>
                <a:gd name="connsiteX55" fmla="*/ 6954606 w 8351435"/>
                <a:gd name="connsiteY55" fmla="*/ 2488884 h 4442020"/>
                <a:gd name="connsiteX56" fmla="*/ 7499928 w 8351435"/>
                <a:gd name="connsiteY56" fmla="*/ 2477307 h 4442020"/>
                <a:gd name="connsiteX57" fmla="*/ 7962832 w 8351435"/>
                <a:gd name="connsiteY57" fmla="*/ 2270113 h 4442020"/>
                <a:gd name="connsiteX58" fmla="*/ 8216524 w 8351435"/>
                <a:gd name="connsiteY58" fmla="*/ 1983633 h 4442020"/>
                <a:gd name="connsiteX59" fmla="*/ 8351435 w 8351435"/>
                <a:gd name="connsiteY59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803307 w 8351435"/>
                <a:gd name="connsiteY54" fmla="*/ 2763968 h 4442020"/>
                <a:gd name="connsiteX55" fmla="*/ 6869903 w 8351435"/>
                <a:gd name="connsiteY55" fmla="*/ 2616814 h 4442020"/>
                <a:gd name="connsiteX56" fmla="*/ 6954606 w 8351435"/>
                <a:gd name="connsiteY56" fmla="*/ 2488884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803307 w 8351435"/>
                <a:gd name="connsiteY54" fmla="*/ 2763968 h 4442020"/>
                <a:gd name="connsiteX55" fmla="*/ 6869903 w 8351435"/>
                <a:gd name="connsiteY55" fmla="*/ 2616814 h 4442020"/>
                <a:gd name="connsiteX56" fmla="*/ 6954606 w 8351435"/>
                <a:gd name="connsiteY56" fmla="*/ 2488884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836606 w 8351435"/>
                <a:gd name="connsiteY54" fmla="*/ 2806691 h 4442020"/>
                <a:gd name="connsiteX55" fmla="*/ 6869903 w 8351435"/>
                <a:gd name="connsiteY55" fmla="*/ 2616814 h 4442020"/>
                <a:gd name="connsiteX56" fmla="*/ 6954606 w 8351435"/>
                <a:gd name="connsiteY56" fmla="*/ 2488884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796173 w 8351435"/>
                <a:gd name="connsiteY54" fmla="*/ 2787703 h 4442020"/>
                <a:gd name="connsiteX55" fmla="*/ 6869903 w 8351435"/>
                <a:gd name="connsiteY55" fmla="*/ 2616814 h 4442020"/>
                <a:gd name="connsiteX56" fmla="*/ 6954606 w 8351435"/>
                <a:gd name="connsiteY56" fmla="*/ 2488884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796173 w 8351435"/>
                <a:gd name="connsiteY54" fmla="*/ 2787703 h 4442020"/>
                <a:gd name="connsiteX55" fmla="*/ 6869903 w 8351435"/>
                <a:gd name="connsiteY55" fmla="*/ 2616814 h 4442020"/>
                <a:gd name="connsiteX56" fmla="*/ 7009310 w 8351435"/>
                <a:gd name="connsiteY56" fmla="*/ 2472269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  <a:gd name="connsiteX0" fmla="*/ 8351435 w 8351435"/>
                <a:gd name="connsiteY0" fmla="*/ 1788761 h 4442020"/>
                <a:gd name="connsiteX1" fmla="*/ 8334522 w 8351435"/>
                <a:gd name="connsiteY1" fmla="*/ 4432026 h 4442020"/>
                <a:gd name="connsiteX2" fmla="*/ 1914 w 8351435"/>
                <a:gd name="connsiteY2" fmla="*/ 4442020 h 4442020"/>
                <a:gd name="connsiteX3" fmla="*/ 0 w 8351435"/>
                <a:gd name="connsiteY3" fmla="*/ 1079226 h 4442020"/>
                <a:gd name="connsiteX4" fmla="*/ 151815 w 8351435"/>
                <a:gd name="connsiteY4" fmla="*/ 1089220 h 4442020"/>
                <a:gd name="connsiteX5" fmla="*/ 436628 w 8351435"/>
                <a:gd name="connsiteY5" fmla="*/ 1059239 h 4442020"/>
                <a:gd name="connsiteX6" fmla="*/ 601520 w 8351435"/>
                <a:gd name="connsiteY6" fmla="*/ 1064236 h 4442020"/>
                <a:gd name="connsiteX7" fmla="*/ 756419 w 8351435"/>
                <a:gd name="connsiteY7" fmla="*/ 1024262 h 4442020"/>
                <a:gd name="connsiteX8" fmla="*/ 961284 w 8351435"/>
                <a:gd name="connsiteY8" fmla="*/ 1049246 h 4442020"/>
                <a:gd name="connsiteX9" fmla="*/ 1116183 w 8351435"/>
                <a:gd name="connsiteY9" fmla="*/ 1024263 h 4442020"/>
                <a:gd name="connsiteX10" fmla="*/ 1261087 w 8351435"/>
                <a:gd name="connsiteY10" fmla="*/ 1019266 h 4442020"/>
                <a:gd name="connsiteX11" fmla="*/ 1391002 w 8351435"/>
                <a:gd name="connsiteY11" fmla="*/ 974295 h 4442020"/>
                <a:gd name="connsiteX12" fmla="*/ 1455960 w 8351435"/>
                <a:gd name="connsiteY12" fmla="*/ 844380 h 4442020"/>
                <a:gd name="connsiteX13" fmla="*/ 1480943 w 8351435"/>
                <a:gd name="connsiteY13" fmla="*/ 689482 h 4442020"/>
                <a:gd name="connsiteX14" fmla="*/ 1515920 w 8351435"/>
                <a:gd name="connsiteY14" fmla="*/ 554571 h 4442020"/>
                <a:gd name="connsiteX15" fmla="*/ 1550897 w 8351435"/>
                <a:gd name="connsiteY15" fmla="*/ 379685 h 4442020"/>
                <a:gd name="connsiteX16" fmla="*/ 1600865 w 8351435"/>
                <a:gd name="connsiteY16" fmla="*/ 289744 h 4442020"/>
                <a:gd name="connsiteX17" fmla="*/ 1640838 w 8351435"/>
                <a:gd name="connsiteY17" fmla="*/ 244774 h 4442020"/>
                <a:gd name="connsiteX18" fmla="*/ 1715789 w 8351435"/>
                <a:gd name="connsiteY18" fmla="*/ 299738 h 4442020"/>
                <a:gd name="connsiteX19" fmla="*/ 1760760 w 8351435"/>
                <a:gd name="connsiteY19" fmla="*/ 324721 h 4442020"/>
                <a:gd name="connsiteX20" fmla="*/ 1815724 w 8351435"/>
                <a:gd name="connsiteY20" fmla="*/ 264761 h 4442020"/>
                <a:gd name="connsiteX21" fmla="*/ 1870687 w 8351435"/>
                <a:gd name="connsiteY21" fmla="*/ 199803 h 4442020"/>
                <a:gd name="connsiteX22" fmla="*/ 1921357 w 8351435"/>
                <a:gd name="connsiteY22" fmla="*/ 136290 h 4442020"/>
                <a:gd name="connsiteX23" fmla="*/ 2110530 w 8351435"/>
                <a:gd name="connsiteY23" fmla="*/ 32787 h 4442020"/>
                <a:gd name="connsiteX24" fmla="*/ 2272324 w 8351435"/>
                <a:gd name="connsiteY24" fmla="*/ 12800 h 4442020"/>
                <a:gd name="connsiteX25" fmla="*/ 2369401 w 8351435"/>
                <a:gd name="connsiteY25" fmla="*/ 224787 h 4442020"/>
                <a:gd name="connsiteX26" fmla="*/ 2424126 w 8351435"/>
                <a:gd name="connsiteY26" fmla="*/ 377063 h 4442020"/>
                <a:gd name="connsiteX27" fmla="*/ 2472194 w 8351435"/>
                <a:gd name="connsiteY27" fmla="*/ 509600 h 4442020"/>
                <a:gd name="connsiteX28" fmla="*/ 2598772 w 8351435"/>
                <a:gd name="connsiteY28" fmla="*/ 630169 h 4442020"/>
                <a:gd name="connsiteX29" fmla="*/ 2749839 w 8351435"/>
                <a:gd name="connsiteY29" fmla="*/ 627567 h 4442020"/>
                <a:gd name="connsiteX30" fmla="*/ 3220557 w 8351435"/>
                <a:gd name="connsiteY30" fmla="*/ 713060 h 4442020"/>
                <a:gd name="connsiteX31" fmla="*/ 3819409 w 8351435"/>
                <a:gd name="connsiteY31" fmla="*/ 679489 h 4442020"/>
                <a:gd name="connsiteX32" fmla="*/ 3834399 w 8351435"/>
                <a:gd name="connsiteY32" fmla="*/ 569561 h 4442020"/>
                <a:gd name="connsiteX33" fmla="*/ 3889363 w 8351435"/>
                <a:gd name="connsiteY33" fmla="*/ 479620 h 4442020"/>
                <a:gd name="connsiteX34" fmla="*/ 3939330 w 8351435"/>
                <a:gd name="connsiteY34" fmla="*/ 434649 h 4442020"/>
                <a:gd name="connsiteX35" fmla="*/ 3994294 w 8351435"/>
                <a:gd name="connsiteY35" fmla="*/ 314728 h 4442020"/>
                <a:gd name="connsiteX36" fmla="*/ 4019278 w 8351435"/>
                <a:gd name="connsiteY36" fmla="*/ 189810 h 4442020"/>
                <a:gd name="connsiteX37" fmla="*/ 4034268 w 8351435"/>
                <a:gd name="connsiteY37" fmla="*/ 124852 h 4442020"/>
                <a:gd name="connsiteX38" fmla="*/ 4054255 w 8351435"/>
                <a:gd name="connsiteY38" fmla="*/ 79882 h 4442020"/>
                <a:gd name="connsiteX39" fmla="*/ 4109219 w 8351435"/>
                <a:gd name="connsiteY39" fmla="*/ 79882 h 4442020"/>
                <a:gd name="connsiteX40" fmla="*/ 4154189 w 8351435"/>
                <a:gd name="connsiteY40" fmla="*/ 69889 h 4442020"/>
                <a:gd name="connsiteX41" fmla="*/ 4234137 w 8351435"/>
                <a:gd name="connsiteY41" fmla="*/ 14925 h 4442020"/>
                <a:gd name="connsiteX42" fmla="*/ 4279107 w 8351435"/>
                <a:gd name="connsiteY42" fmla="*/ 34911 h 4442020"/>
                <a:gd name="connsiteX43" fmla="*/ 4334071 w 8351435"/>
                <a:gd name="connsiteY43" fmla="*/ 19921 h 4442020"/>
                <a:gd name="connsiteX44" fmla="*/ 4379042 w 8351435"/>
                <a:gd name="connsiteY44" fmla="*/ 9928 h 4442020"/>
                <a:gd name="connsiteX45" fmla="*/ 4468983 w 8351435"/>
                <a:gd name="connsiteY45" fmla="*/ 39908 h 4442020"/>
                <a:gd name="connsiteX46" fmla="*/ 4528943 w 8351435"/>
                <a:gd name="connsiteY46" fmla="*/ 144839 h 4442020"/>
                <a:gd name="connsiteX47" fmla="*/ 4603894 w 8351435"/>
                <a:gd name="connsiteY47" fmla="*/ 374689 h 4442020"/>
                <a:gd name="connsiteX48" fmla="*/ 4728812 w 8351435"/>
                <a:gd name="connsiteY48" fmla="*/ 609534 h 4442020"/>
                <a:gd name="connsiteX49" fmla="*/ 5002863 w 8351435"/>
                <a:gd name="connsiteY49" fmla="*/ 1128250 h 4442020"/>
                <a:gd name="connsiteX50" fmla="*/ 5306222 w 8351435"/>
                <a:gd name="connsiteY50" fmla="*/ 1568463 h 4442020"/>
                <a:gd name="connsiteX51" fmla="*/ 5624365 w 8351435"/>
                <a:gd name="connsiteY51" fmla="*/ 1992297 h 4442020"/>
                <a:gd name="connsiteX52" fmla="*/ 6078713 w 8351435"/>
                <a:gd name="connsiteY52" fmla="*/ 2443296 h 4442020"/>
                <a:gd name="connsiteX53" fmla="*/ 6527406 w 8351435"/>
                <a:gd name="connsiteY53" fmla="*/ 2699886 h 4442020"/>
                <a:gd name="connsiteX54" fmla="*/ 6838457 w 8351435"/>
                <a:gd name="connsiteY54" fmla="*/ 2762386 h 4442020"/>
                <a:gd name="connsiteX55" fmla="*/ 6869903 w 8351435"/>
                <a:gd name="connsiteY55" fmla="*/ 2616814 h 4442020"/>
                <a:gd name="connsiteX56" fmla="*/ 7009310 w 8351435"/>
                <a:gd name="connsiteY56" fmla="*/ 2472269 h 4442020"/>
                <a:gd name="connsiteX57" fmla="*/ 7499928 w 8351435"/>
                <a:gd name="connsiteY57" fmla="*/ 2477307 h 4442020"/>
                <a:gd name="connsiteX58" fmla="*/ 7962832 w 8351435"/>
                <a:gd name="connsiteY58" fmla="*/ 2270113 h 4442020"/>
                <a:gd name="connsiteX59" fmla="*/ 8216524 w 8351435"/>
                <a:gd name="connsiteY59" fmla="*/ 1983633 h 4442020"/>
                <a:gd name="connsiteX60" fmla="*/ 8351435 w 8351435"/>
                <a:gd name="connsiteY60" fmla="*/ 1788761 h 444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351435" h="4442020">
                  <a:moveTo>
                    <a:pt x="8351435" y="1788761"/>
                  </a:moveTo>
                  <a:lnTo>
                    <a:pt x="8334522" y="4432026"/>
                  </a:lnTo>
                  <a:lnTo>
                    <a:pt x="1914" y="4442020"/>
                  </a:lnTo>
                  <a:lnTo>
                    <a:pt x="0" y="1079226"/>
                  </a:lnTo>
                  <a:lnTo>
                    <a:pt x="151815" y="1089220"/>
                  </a:lnTo>
                  <a:cubicBezTo>
                    <a:pt x="222602" y="1085889"/>
                    <a:pt x="361677" y="1063403"/>
                    <a:pt x="436628" y="1059239"/>
                  </a:cubicBezTo>
                  <a:cubicBezTo>
                    <a:pt x="511579" y="1055075"/>
                    <a:pt x="548222" y="1070065"/>
                    <a:pt x="601520" y="1064236"/>
                  </a:cubicBezTo>
                  <a:cubicBezTo>
                    <a:pt x="654818" y="1058407"/>
                    <a:pt x="696458" y="1026760"/>
                    <a:pt x="756419" y="1024262"/>
                  </a:cubicBezTo>
                  <a:cubicBezTo>
                    <a:pt x="816380" y="1021764"/>
                    <a:pt x="902156" y="1050911"/>
                    <a:pt x="961284" y="1049246"/>
                  </a:cubicBezTo>
                  <a:lnTo>
                    <a:pt x="1116183" y="1024263"/>
                  </a:lnTo>
                  <a:cubicBezTo>
                    <a:pt x="1166150" y="1012604"/>
                    <a:pt x="1214451" y="1025928"/>
                    <a:pt x="1261087" y="1019266"/>
                  </a:cubicBezTo>
                  <a:lnTo>
                    <a:pt x="1391002" y="974295"/>
                  </a:lnTo>
                  <a:lnTo>
                    <a:pt x="1455960" y="844380"/>
                  </a:lnTo>
                  <a:cubicBezTo>
                    <a:pt x="1470950" y="796911"/>
                    <a:pt x="1470950" y="737784"/>
                    <a:pt x="1480943" y="689482"/>
                  </a:cubicBezTo>
                  <a:cubicBezTo>
                    <a:pt x="1490936" y="641180"/>
                    <a:pt x="1504261" y="606204"/>
                    <a:pt x="1515920" y="554571"/>
                  </a:cubicBezTo>
                  <a:cubicBezTo>
                    <a:pt x="1527579" y="502938"/>
                    <a:pt x="1536740" y="423823"/>
                    <a:pt x="1550897" y="379685"/>
                  </a:cubicBezTo>
                  <a:cubicBezTo>
                    <a:pt x="1565054" y="335547"/>
                    <a:pt x="1585875" y="312229"/>
                    <a:pt x="1600865" y="289744"/>
                  </a:cubicBezTo>
                  <a:cubicBezTo>
                    <a:pt x="1615855" y="267259"/>
                    <a:pt x="1621684" y="243108"/>
                    <a:pt x="1640838" y="244774"/>
                  </a:cubicBezTo>
                  <a:cubicBezTo>
                    <a:pt x="1659992" y="246440"/>
                    <a:pt x="1695802" y="286414"/>
                    <a:pt x="1715789" y="299738"/>
                  </a:cubicBezTo>
                  <a:cubicBezTo>
                    <a:pt x="1735776" y="313062"/>
                    <a:pt x="1744104" y="330550"/>
                    <a:pt x="1760760" y="324721"/>
                  </a:cubicBezTo>
                  <a:cubicBezTo>
                    <a:pt x="1777416" y="318892"/>
                    <a:pt x="1797403" y="285581"/>
                    <a:pt x="1815724" y="264761"/>
                  </a:cubicBezTo>
                  <a:cubicBezTo>
                    <a:pt x="1834045" y="243941"/>
                    <a:pt x="1853082" y="221215"/>
                    <a:pt x="1870687" y="199803"/>
                  </a:cubicBezTo>
                  <a:cubicBezTo>
                    <a:pt x="1888292" y="178391"/>
                    <a:pt x="1881383" y="164126"/>
                    <a:pt x="1921357" y="136290"/>
                  </a:cubicBezTo>
                  <a:cubicBezTo>
                    <a:pt x="1961331" y="108454"/>
                    <a:pt x="2054018" y="52182"/>
                    <a:pt x="2110530" y="32787"/>
                  </a:cubicBezTo>
                  <a:cubicBezTo>
                    <a:pt x="2164661" y="16964"/>
                    <a:pt x="2229179" y="-19200"/>
                    <a:pt x="2272324" y="12800"/>
                  </a:cubicBezTo>
                  <a:cubicBezTo>
                    <a:pt x="2315469" y="44800"/>
                    <a:pt x="2346083" y="165659"/>
                    <a:pt x="2369401" y="224787"/>
                  </a:cubicBezTo>
                  <a:lnTo>
                    <a:pt x="2424126" y="377063"/>
                  </a:lnTo>
                  <a:lnTo>
                    <a:pt x="2472194" y="509600"/>
                  </a:lnTo>
                  <a:lnTo>
                    <a:pt x="2598772" y="630169"/>
                  </a:lnTo>
                  <a:lnTo>
                    <a:pt x="2749839" y="627567"/>
                  </a:lnTo>
                  <a:cubicBezTo>
                    <a:pt x="2769826" y="659213"/>
                    <a:pt x="3221345" y="676092"/>
                    <a:pt x="3220557" y="713060"/>
                  </a:cubicBezTo>
                  <a:cubicBezTo>
                    <a:pt x="3398819" y="721714"/>
                    <a:pt x="3717102" y="703405"/>
                    <a:pt x="3819409" y="679489"/>
                  </a:cubicBezTo>
                  <a:lnTo>
                    <a:pt x="3834399" y="569561"/>
                  </a:lnTo>
                  <a:lnTo>
                    <a:pt x="3889363" y="479620"/>
                  </a:lnTo>
                  <a:lnTo>
                    <a:pt x="3939330" y="434649"/>
                  </a:lnTo>
                  <a:lnTo>
                    <a:pt x="3994294" y="314728"/>
                  </a:lnTo>
                  <a:lnTo>
                    <a:pt x="4019278" y="189810"/>
                  </a:lnTo>
                  <a:cubicBezTo>
                    <a:pt x="4025940" y="158164"/>
                    <a:pt x="4028439" y="143173"/>
                    <a:pt x="4034268" y="124852"/>
                  </a:cubicBezTo>
                  <a:cubicBezTo>
                    <a:pt x="4040098" y="106531"/>
                    <a:pt x="4041763" y="87377"/>
                    <a:pt x="4054255" y="79882"/>
                  </a:cubicBezTo>
                  <a:cubicBezTo>
                    <a:pt x="4066747" y="72387"/>
                    <a:pt x="4092563" y="81547"/>
                    <a:pt x="4109219" y="79882"/>
                  </a:cubicBezTo>
                  <a:cubicBezTo>
                    <a:pt x="4125875" y="78217"/>
                    <a:pt x="4133369" y="80715"/>
                    <a:pt x="4154189" y="69889"/>
                  </a:cubicBezTo>
                  <a:cubicBezTo>
                    <a:pt x="4175009" y="59063"/>
                    <a:pt x="4213317" y="20755"/>
                    <a:pt x="4234137" y="14925"/>
                  </a:cubicBezTo>
                  <a:cubicBezTo>
                    <a:pt x="4254957" y="9095"/>
                    <a:pt x="4262452" y="34078"/>
                    <a:pt x="4279107" y="34911"/>
                  </a:cubicBezTo>
                  <a:lnTo>
                    <a:pt x="4334071" y="19921"/>
                  </a:lnTo>
                  <a:cubicBezTo>
                    <a:pt x="4350727" y="15757"/>
                    <a:pt x="4356557" y="6597"/>
                    <a:pt x="4379042" y="9928"/>
                  </a:cubicBezTo>
                  <a:cubicBezTo>
                    <a:pt x="4401527" y="13259"/>
                    <a:pt x="4448996" y="4931"/>
                    <a:pt x="4468983" y="39908"/>
                  </a:cubicBezTo>
                  <a:lnTo>
                    <a:pt x="4528943" y="144839"/>
                  </a:lnTo>
                  <a:cubicBezTo>
                    <a:pt x="4548930" y="179816"/>
                    <a:pt x="4570583" y="297240"/>
                    <a:pt x="4603894" y="374689"/>
                  </a:cubicBezTo>
                  <a:cubicBezTo>
                    <a:pt x="4637205" y="452138"/>
                    <a:pt x="4662317" y="483941"/>
                    <a:pt x="4728812" y="609534"/>
                  </a:cubicBezTo>
                  <a:cubicBezTo>
                    <a:pt x="4820162" y="782439"/>
                    <a:pt x="4906628" y="968429"/>
                    <a:pt x="5002863" y="1128250"/>
                  </a:cubicBezTo>
                  <a:cubicBezTo>
                    <a:pt x="5099098" y="1288071"/>
                    <a:pt x="5202638" y="1424455"/>
                    <a:pt x="5306222" y="1568463"/>
                  </a:cubicBezTo>
                  <a:cubicBezTo>
                    <a:pt x="5409806" y="1712471"/>
                    <a:pt x="5495617" y="1846492"/>
                    <a:pt x="5624365" y="1992297"/>
                  </a:cubicBezTo>
                  <a:cubicBezTo>
                    <a:pt x="5753114" y="2138103"/>
                    <a:pt x="5928206" y="2325365"/>
                    <a:pt x="6078713" y="2443296"/>
                  </a:cubicBezTo>
                  <a:cubicBezTo>
                    <a:pt x="6229220" y="2561227"/>
                    <a:pt x="6428443" y="2641298"/>
                    <a:pt x="6527406" y="2699886"/>
                  </a:cubicBezTo>
                  <a:cubicBezTo>
                    <a:pt x="6626369" y="2758474"/>
                    <a:pt x="6781374" y="2776231"/>
                    <a:pt x="6838457" y="2762386"/>
                  </a:cubicBezTo>
                  <a:cubicBezTo>
                    <a:pt x="6895540" y="2748541"/>
                    <a:pt x="6841428" y="2665167"/>
                    <a:pt x="6869903" y="2616814"/>
                  </a:cubicBezTo>
                  <a:cubicBezTo>
                    <a:pt x="6898379" y="2568461"/>
                    <a:pt x="6904306" y="2495520"/>
                    <a:pt x="7009310" y="2472269"/>
                  </a:cubicBezTo>
                  <a:cubicBezTo>
                    <a:pt x="7114314" y="2449018"/>
                    <a:pt x="7341008" y="2511000"/>
                    <a:pt x="7499928" y="2477307"/>
                  </a:cubicBezTo>
                  <a:cubicBezTo>
                    <a:pt x="7658848" y="2443614"/>
                    <a:pt x="7843399" y="2352392"/>
                    <a:pt x="7962832" y="2270113"/>
                  </a:cubicBezTo>
                  <a:cubicBezTo>
                    <a:pt x="8082265" y="2187834"/>
                    <a:pt x="8131960" y="2079126"/>
                    <a:pt x="8216524" y="1983633"/>
                  </a:cubicBezTo>
                  <a:lnTo>
                    <a:pt x="8351435" y="1788761"/>
                  </a:lnTo>
                  <a:close/>
                </a:path>
              </a:pathLst>
            </a:custGeom>
            <a:solidFill>
              <a:srgbClr val="D4BEC7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12C1AD3-6ED9-4A84-BECA-2F9D01CE8434}"/>
                </a:ext>
              </a:extLst>
            </p:cNvPr>
            <p:cNvSpPr txBox="1"/>
            <p:nvPr/>
          </p:nvSpPr>
          <p:spPr>
            <a:xfrm>
              <a:off x="170293" y="6580980"/>
              <a:ext cx="453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Y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35B11C1F-F97D-485A-968C-A20755E73C1A}"/>
                </a:ext>
              </a:extLst>
            </p:cNvPr>
            <p:cNvSpPr txBox="1"/>
            <p:nvPr/>
          </p:nvSpPr>
          <p:spPr>
            <a:xfrm>
              <a:off x="3344344" y="5192468"/>
              <a:ext cx="262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66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E689854A-3E69-49B7-A8B8-8102FC7DEA52}"/>
                </a:ext>
              </a:extLst>
            </p:cNvPr>
            <p:cNvSpPr txBox="1"/>
            <p:nvPr/>
          </p:nvSpPr>
          <p:spPr>
            <a:xfrm>
              <a:off x="6502418" y="6039131"/>
              <a:ext cx="262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3CC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F320D06-8DC3-4AEE-97E5-10391134EC84}"/>
                </a:ext>
              </a:extLst>
            </p:cNvPr>
            <p:cNvSpPr/>
            <p:nvPr/>
          </p:nvSpPr>
          <p:spPr>
            <a:xfrm>
              <a:off x="395816" y="4107000"/>
              <a:ext cx="5124450" cy="2360473"/>
            </a:xfrm>
            <a:custGeom>
              <a:avLst/>
              <a:gdLst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25800 w 5647266"/>
                <a:gd name="connsiteY17" fmla="*/ 24553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17333 w 5647266"/>
                <a:gd name="connsiteY17" fmla="*/ 24553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12570 w 5647266"/>
                <a:gd name="connsiteY17" fmla="*/ 22648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12570 w 5647266"/>
                <a:gd name="connsiteY17" fmla="*/ 22648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12570 w 5647266"/>
                <a:gd name="connsiteY17" fmla="*/ 22648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12570 w 5647266"/>
                <a:gd name="connsiteY17" fmla="*/ 22648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12570 w 5647266"/>
                <a:gd name="connsiteY17" fmla="*/ 22648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12570 w 5647266"/>
                <a:gd name="connsiteY17" fmla="*/ 22648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12570 w 5647266"/>
                <a:gd name="connsiteY17" fmla="*/ 22648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54200"/>
                <a:gd name="connsiteX1" fmla="*/ 8466 w 5647266"/>
                <a:gd name="connsiteY1" fmla="*/ 1854200 h 1854200"/>
                <a:gd name="connsiteX2" fmla="*/ 5647266 w 5647266"/>
                <a:gd name="connsiteY2" fmla="*/ 1854200 h 1854200"/>
                <a:gd name="connsiteX3" fmla="*/ 4986866 w 5647266"/>
                <a:gd name="connsiteY3" fmla="*/ 1515533 h 1854200"/>
                <a:gd name="connsiteX4" fmla="*/ 4902200 w 5647266"/>
                <a:gd name="connsiteY4" fmla="*/ 1413933 h 1854200"/>
                <a:gd name="connsiteX5" fmla="*/ 4885266 w 5647266"/>
                <a:gd name="connsiteY5" fmla="*/ 1405467 h 1854200"/>
                <a:gd name="connsiteX6" fmla="*/ 4800600 w 5647266"/>
                <a:gd name="connsiteY6" fmla="*/ 1329267 h 1854200"/>
                <a:gd name="connsiteX7" fmla="*/ 4707466 w 5647266"/>
                <a:gd name="connsiteY7" fmla="*/ 1270000 h 1854200"/>
                <a:gd name="connsiteX8" fmla="*/ 4673600 w 5647266"/>
                <a:gd name="connsiteY8" fmla="*/ 1244600 h 1854200"/>
                <a:gd name="connsiteX9" fmla="*/ 4419600 w 5647266"/>
                <a:gd name="connsiteY9" fmla="*/ 1143000 h 1854200"/>
                <a:gd name="connsiteX10" fmla="*/ 4301066 w 5647266"/>
                <a:gd name="connsiteY10" fmla="*/ 1092200 h 1854200"/>
                <a:gd name="connsiteX11" fmla="*/ 4097866 w 5647266"/>
                <a:gd name="connsiteY11" fmla="*/ 990600 h 1854200"/>
                <a:gd name="connsiteX12" fmla="*/ 3996266 w 5647266"/>
                <a:gd name="connsiteY12" fmla="*/ 618067 h 1854200"/>
                <a:gd name="connsiteX13" fmla="*/ 3826933 w 5647266"/>
                <a:gd name="connsiteY13" fmla="*/ 364067 h 1854200"/>
                <a:gd name="connsiteX14" fmla="*/ 3683000 w 5647266"/>
                <a:gd name="connsiteY14" fmla="*/ 245533 h 1854200"/>
                <a:gd name="connsiteX15" fmla="*/ 3505200 w 5647266"/>
                <a:gd name="connsiteY15" fmla="*/ 101600 h 1854200"/>
                <a:gd name="connsiteX16" fmla="*/ 3276600 w 5647266"/>
                <a:gd name="connsiteY16" fmla="*/ 0 h 1854200"/>
                <a:gd name="connsiteX17" fmla="*/ 3212570 w 5647266"/>
                <a:gd name="connsiteY17" fmla="*/ 226483 h 1854200"/>
                <a:gd name="connsiteX18" fmla="*/ 2929466 w 5647266"/>
                <a:gd name="connsiteY18" fmla="*/ 101600 h 1854200"/>
                <a:gd name="connsiteX19" fmla="*/ 2480733 w 5647266"/>
                <a:gd name="connsiteY19" fmla="*/ 84667 h 1854200"/>
                <a:gd name="connsiteX20" fmla="*/ 2311400 w 5647266"/>
                <a:gd name="connsiteY20" fmla="*/ 135467 h 1854200"/>
                <a:gd name="connsiteX21" fmla="*/ 2074333 w 5647266"/>
                <a:gd name="connsiteY21" fmla="*/ 135467 h 1854200"/>
                <a:gd name="connsiteX22" fmla="*/ 1761066 w 5647266"/>
                <a:gd name="connsiteY22" fmla="*/ 211667 h 1854200"/>
                <a:gd name="connsiteX23" fmla="*/ 1591733 w 5647266"/>
                <a:gd name="connsiteY23" fmla="*/ 296333 h 1854200"/>
                <a:gd name="connsiteX24" fmla="*/ 1159933 w 5647266"/>
                <a:gd name="connsiteY24" fmla="*/ 423333 h 1854200"/>
                <a:gd name="connsiteX25" fmla="*/ 1032933 w 5647266"/>
                <a:gd name="connsiteY25" fmla="*/ 558800 h 1854200"/>
                <a:gd name="connsiteX26" fmla="*/ 872066 w 5647266"/>
                <a:gd name="connsiteY26" fmla="*/ 736600 h 1854200"/>
                <a:gd name="connsiteX27" fmla="*/ 753533 w 5647266"/>
                <a:gd name="connsiteY27" fmla="*/ 880533 h 1854200"/>
                <a:gd name="connsiteX28" fmla="*/ 575733 w 5647266"/>
                <a:gd name="connsiteY28" fmla="*/ 939800 h 1854200"/>
                <a:gd name="connsiteX29" fmla="*/ 440266 w 5647266"/>
                <a:gd name="connsiteY29" fmla="*/ 1024467 h 1854200"/>
                <a:gd name="connsiteX30" fmla="*/ 296333 w 5647266"/>
                <a:gd name="connsiteY30" fmla="*/ 1143000 h 1854200"/>
                <a:gd name="connsiteX31" fmla="*/ 0 w 5647266"/>
                <a:gd name="connsiteY31" fmla="*/ 1303867 h 1854200"/>
                <a:gd name="connsiteX0" fmla="*/ 0 w 5647266"/>
                <a:gd name="connsiteY0" fmla="*/ 1303867 h 1870869"/>
                <a:gd name="connsiteX1" fmla="*/ 8466 w 5647266"/>
                <a:gd name="connsiteY1" fmla="*/ 1854200 h 1870869"/>
                <a:gd name="connsiteX2" fmla="*/ 5647266 w 5647266"/>
                <a:gd name="connsiteY2" fmla="*/ 1870869 h 1870869"/>
                <a:gd name="connsiteX3" fmla="*/ 4986866 w 5647266"/>
                <a:gd name="connsiteY3" fmla="*/ 1515533 h 1870869"/>
                <a:gd name="connsiteX4" fmla="*/ 4902200 w 5647266"/>
                <a:gd name="connsiteY4" fmla="*/ 1413933 h 1870869"/>
                <a:gd name="connsiteX5" fmla="*/ 4885266 w 5647266"/>
                <a:gd name="connsiteY5" fmla="*/ 1405467 h 1870869"/>
                <a:gd name="connsiteX6" fmla="*/ 4800600 w 5647266"/>
                <a:gd name="connsiteY6" fmla="*/ 1329267 h 1870869"/>
                <a:gd name="connsiteX7" fmla="*/ 4707466 w 5647266"/>
                <a:gd name="connsiteY7" fmla="*/ 1270000 h 1870869"/>
                <a:gd name="connsiteX8" fmla="*/ 4673600 w 5647266"/>
                <a:gd name="connsiteY8" fmla="*/ 1244600 h 1870869"/>
                <a:gd name="connsiteX9" fmla="*/ 4419600 w 5647266"/>
                <a:gd name="connsiteY9" fmla="*/ 1143000 h 1870869"/>
                <a:gd name="connsiteX10" fmla="*/ 4301066 w 5647266"/>
                <a:gd name="connsiteY10" fmla="*/ 1092200 h 1870869"/>
                <a:gd name="connsiteX11" fmla="*/ 4097866 w 5647266"/>
                <a:gd name="connsiteY11" fmla="*/ 990600 h 1870869"/>
                <a:gd name="connsiteX12" fmla="*/ 3996266 w 5647266"/>
                <a:gd name="connsiteY12" fmla="*/ 618067 h 1870869"/>
                <a:gd name="connsiteX13" fmla="*/ 3826933 w 5647266"/>
                <a:gd name="connsiteY13" fmla="*/ 364067 h 1870869"/>
                <a:gd name="connsiteX14" fmla="*/ 3683000 w 5647266"/>
                <a:gd name="connsiteY14" fmla="*/ 245533 h 1870869"/>
                <a:gd name="connsiteX15" fmla="*/ 3505200 w 5647266"/>
                <a:gd name="connsiteY15" fmla="*/ 101600 h 1870869"/>
                <a:gd name="connsiteX16" fmla="*/ 3276600 w 5647266"/>
                <a:gd name="connsiteY16" fmla="*/ 0 h 1870869"/>
                <a:gd name="connsiteX17" fmla="*/ 3212570 w 5647266"/>
                <a:gd name="connsiteY17" fmla="*/ 226483 h 1870869"/>
                <a:gd name="connsiteX18" fmla="*/ 2929466 w 5647266"/>
                <a:gd name="connsiteY18" fmla="*/ 101600 h 1870869"/>
                <a:gd name="connsiteX19" fmla="*/ 2480733 w 5647266"/>
                <a:gd name="connsiteY19" fmla="*/ 84667 h 1870869"/>
                <a:gd name="connsiteX20" fmla="*/ 2311400 w 5647266"/>
                <a:gd name="connsiteY20" fmla="*/ 135467 h 1870869"/>
                <a:gd name="connsiteX21" fmla="*/ 2074333 w 5647266"/>
                <a:gd name="connsiteY21" fmla="*/ 135467 h 1870869"/>
                <a:gd name="connsiteX22" fmla="*/ 1761066 w 5647266"/>
                <a:gd name="connsiteY22" fmla="*/ 211667 h 1870869"/>
                <a:gd name="connsiteX23" fmla="*/ 1591733 w 5647266"/>
                <a:gd name="connsiteY23" fmla="*/ 296333 h 1870869"/>
                <a:gd name="connsiteX24" fmla="*/ 1159933 w 5647266"/>
                <a:gd name="connsiteY24" fmla="*/ 423333 h 1870869"/>
                <a:gd name="connsiteX25" fmla="*/ 1032933 w 5647266"/>
                <a:gd name="connsiteY25" fmla="*/ 558800 h 1870869"/>
                <a:gd name="connsiteX26" fmla="*/ 872066 w 5647266"/>
                <a:gd name="connsiteY26" fmla="*/ 736600 h 1870869"/>
                <a:gd name="connsiteX27" fmla="*/ 753533 w 5647266"/>
                <a:gd name="connsiteY27" fmla="*/ 880533 h 1870869"/>
                <a:gd name="connsiteX28" fmla="*/ 575733 w 5647266"/>
                <a:gd name="connsiteY28" fmla="*/ 939800 h 1870869"/>
                <a:gd name="connsiteX29" fmla="*/ 440266 w 5647266"/>
                <a:gd name="connsiteY29" fmla="*/ 1024467 h 1870869"/>
                <a:gd name="connsiteX30" fmla="*/ 296333 w 5647266"/>
                <a:gd name="connsiteY30" fmla="*/ 1143000 h 1870869"/>
                <a:gd name="connsiteX31" fmla="*/ 0 w 5647266"/>
                <a:gd name="connsiteY31" fmla="*/ 1303867 h 1870869"/>
                <a:gd name="connsiteX0" fmla="*/ 0 w 5685366"/>
                <a:gd name="connsiteY0" fmla="*/ 1313392 h 1870869"/>
                <a:gd name="connsiteX1" fmla="*/ 46566 w 5685366"/>
                <a:gd name="connsiteY1" fmla="*/ 1854200 h 1870869"/>
                <a:gd name="connsiteX2" fmla="*/ 5685366 w 5685366"/>
                <a:gd name="connsiteY2" fmla="*/ 1870869 h 1870869"/>
                <a:gd name="connsiteX3" fmla="*/ 5024966 w 5685366"/>
                <a:gd name="connsiteY3" fmla="*/ 1515533 h 1870869"/>
                <a:gd name="connsiteX4" fmla="*/ 4940300 w 5685366"/>
                <a:gd name="connsiteY4" fmla="*/ 1413933 h 1870869"/>
                <a:gd name="connsiteX5" fmla="*/ 4923366 w 5685366"/>
                <a:gd name="connsiteY5" fmla="*/ 1405467 h 1870869"/>
                <a:gd name="connsiteX6" fmla="*/ 4838700 w 5685366"/>
                <a:gd name="connsiteY6" fmla="*/ 1329267 h 1870869"/>
                <a:gd name="connsiteX7" fmla="*/ 4745566 w 5685366"/>
                <a:gd name="connsiteY7" fmla="*/ 1270000 h 1870869"/>
                <a:gd name="connsiteX8" fmla="*/ 4711700 w 5685366"/>
                <a:gd name="connsiteY8" fmla="*/ 1244600 h 1870869"/>
                <a:gd name="connsiteX9" fmla="*/ 4457700 w 5685366"/>
                <a:gd name="connsiteY9" fmla="*/ 1143000 h 1870869"/>
                <a:gd name="connsiteX10" fmla="*/ 4339166 w 5685366"/>
                <a:gd name="connsiteY10" fmla="*/ 1092200 h 1870869"/>
                <a:gd name="connsiteX11" fmla="*/ 4135966 w 5685366"/>
                <a:gd name="connsiteY11" fmla="*/ 990600 h 1870869"/>
                <a:gd name="connsiteX12" fmla="*/ 4034366 w 5685366"/>
                <a:gd name="connsiteY12" fmla="*/ 618067 h 1870869"/>
                <a:gd name="connsiteX13" fmla="*/ 3865033 w 5685366"/>
                <a:gd name="connsiteY13" fmla="*/ 364067 h 1870869"/>
                <a:gd name="connsiteX14" fmla="*/ 3721100 w 5685366"/>
                <a:gd name="connsiteY14" fmla="*/ 245533 h 1870869"/>
                <a:gd name="connsiteX15" fmla="*/ 3543300 w 5685366"/>
                <a:gd name="connsiteY15" fmla="*/ 101600 h 1870869"/>
                <a:gd name="connsiteX16" fmla="*/ 3314700 w 5685366"/>
                <a:gd name="connsiteY16" fmla="*/ 0 h 1870869"/>
                <a:gd name="connsiteX17" fmla="*/ 3250670 w 5685366"/>
                <a:gd name="connsiteY17" fmla="*/ 226483 h 1870869"/>
                <a:gd name="connsiteX18" fmla="*/ 2967566 w 5685366"/>
                <a:gd name="connsiteY18" fmla="*/ 101600 h 1870869"/>
                <a:gd name="connsiteX19" fmla="*/ 2518833 w 5685366"/>
                <a:gd name="connsiteY19" fmla="*/ 84667 h 1870869"/>
                <a:gd name="connsiteX20" fmla="*/ 2349500 w 5685366"/>
                <a:gd name="connsiteY20" fmla="*/ 135467 h 1870869"/>
                <a:gd name="connsiteX21" fmla="*/ 2112433 w 5685366"/>
                <a:gd name="connsiteY21" fmla="*/ 135467 h 1870869"/>
                <a:gd name="connsiteX22" fmla="*/ 1799166 w 5685366"/>
                <a:gd name="connsiteY22" fmla="*/ 211667 h 1870869"/>
                <a:gd name="connsiteX23" fmla="*/ 1629833 w 5685366"/>
                <a:gd name="connsiteY23" fmla="*/ 296333 h 1870869"/>
                <a:gd name="connsiteX24" fmla="*/ 1198033 w 5685366"/>
                <a:gd name="connsiteY24" fmla="*/ 423333 h 1870869"/>
                <a:gd name="connsiteX25" fmla="*/ 1071033 w 5685366"/>
                <a:gd name="connsiteY25" fmla="*/ 558800 h 1870869"/>
                <a:gd name="connsiteX26" fmla="*/ 910166 w 5685366"/>
                <a:gd name="connsiteY26" fmla="*/ 736600 h 1870869"/>
                <a:gd name="connsiteX27" fmla="*/ 791633 w 5685366"/>
                <a:gd name="connsiteY27" fmla="*/ 880533 h 1870869"/>
                <a:gd name="connsiteX28" fmla="*/ 613833 w 5685366"/>
                <a:gd name="connsiteY28" fmla="*/ 939800 h 1870869"/>
                <a:gd name="connsiteX29" fmla="*/ 478366 w 5685366"/>
                <a:gd name="connsiteY29" fmla="*/ 1024467 h 1870869"/>
                <a:gd name="connsiteX30" fmla="*/ 334433 w 5685366"/>
                <a:gd name="connsiteY30" fmla="*/ 1143000 h 1870869"/>
                <a:gd name="connsiteX31" fmla="*/ 0 w 5685366"/>
                <a:gd name="connsiteY31" fmla="*/ 1313392 h 1870869"/>
                <a:gd name="connsiteX0" fmla="*/ 0 w 5685366"/>
                <a:gd name="connsiteY0" fmla="*/ 1313392 h 1870869"/>
                <a:gd name="connsiteX1" fmla="*/ 56091 w 5685366"/>
                <a:gd name="connsiteY1" fmla="*/ 1844675 h 1870869"/>
                <a:gd name="connsiteX2" fmla="*/ 5685366 w 5685366"/>
                <a:gd name="connsiteY2" fmla="*/ 1870869 h 1870869"/>
                <a:gd name="connsiteX3" fmla="*/ 5024966 w 5685366"/>
                <a:gd name="connsiteY3" fmla="*/ 1515533 h 1870869"/>
                <a:gd name="connsiteX4" fmla="*/ 4940300 w 5685366"/>
                <a:gd name="connsiteY4" fmla="*/ 1413933 h 1870869"/>
                <a:gd name="connsiteX5" fmla="*/ 4923366 w 5685366"/>
                <a:gd name="connsiteY5" fmla="*/ 1405467 h 1870869"/>
                <a:gd name="connsiteX6" fmla="*/ 4838700 w 5685366"/>
                <a:gd name="connsiteY6" fmla="*/ 1329267 h 1870869"/>
                <a:gd name="connsiteX7" fmla="*/ 4745566 w 5685366"/>
                <a:gd name="connsiteY7" fmla="*/ 1270000 h 1870869"/>
                <a:gd name="connsiteX8" fmla="*/ 4711700 w 5685366"/>
                <a:gd name="connsiteY8" fmla="*/ 1244600 h 1870869"/>
                <a:gd name="connsiteX9" fmla="*/ 4457700 w 5685366"/>
                <a:gd name="connsiteY9" fmla="*/ 1143000 h 1870869"/>
                <a:gd name="connsiteX10" fmla="*/ 4339166 w 5685366"/>
                <a:gd name="connsiteY10" fmla="*/ 1092200 h 1870869"/>
                <a:gd name="connsiteX11" fmla="*/ 4135966 w 5685366"/>
                <a:gd name="connsiteY11" fmla="*/ 990600 h 1870869"/>
                <a:gd name="connsiteX12" fmla="*/ 4034366 w 5685366"/>
                <a:gd name="connsiteY12" fmla="*/ 618067 h 1870869"/>
                <a:gd name="connsiteX13" fmla="*/ 3865033 w 5685366"/>
                <a:gd name="connsiteY13" fmla="*/ 364067 h 1870869"/>
                <a:gd name="connsiteX14" fmla="*/ 3721100 w 5685366"/>
                <a:gd name="connsiteY14" fmla="*/ 245533 h 1870869"/>
                <a:gd name="connsiteX15" fmla="*/ 3543300 w 5685366"/>
                <a:gd name="connsiteY15" fmla="*/ 101600 h 1870869"/>
                <a:gd name="connsiteX16" fmla="*/ 3314700 w 5685366"/>
                <a:gd name="connsiteY16" fmla="*/ 0 h 1870869"/>
                <a:gd name="connsiteX17" fmla="*/ 3250670 w 5685366"/>
                <a:gd name="connsiteY17" fmla="*/ 226483 h 1870869"/>
                <a:gd name="connsiteX18" fmla="*/ 2967566 w 5685366"/>
                <a:gd name="connsiteY18" fmla="*/ 101600 h 1870869"/>
                <a:gd name="connsiteX19" fmla="*/ 2518833 w 5685366"/>
                <a:gd name="connsiteY19" fmla="*/ 84667 h 1870869"/>
                <a:gd name="connsiteX20" fmla="*/ 2349500 w 5685366"/>
                <a:gd name="connsiteY20" fmla="*/ 135467 h 1870869"/>
                <a:gd name="connsiteX21" fmla="*/ 2112433 w 5685366"/>
                <a:gd name="connsiteY21" fmla="*/ 135467 h 1870869"/>
                <a:gd name="connsiteX22" fmla="*/ 1799166 w 5685366"/>
                <a:gd name="connsiteY22" fmla="*/ 211667 h 1870869"/>
                <a:gd name="connsiteX23" fmla="*/ 1629833 w 5685366"/>
                <a:gd name="connsiteY23" fmla="*/ 296333 h 1870869"/>
                <a:gd name="connsiteX24" fmla="*/ 1198033 w 5685366"/>
                <a:gd name="connsiteY24" fmla="*/ 423333 h 1870869"/>
                <a:gd name="connsiteX25" fmla="*/ 1071033 w 5685366"/>
                <a:gd name="connsiteY25" fmla="*/ 558800 h 1870869"/>
                <a:gd name="connsiteX26" fmla="*/ 910166 w 5685366"/>
                <a:gd name="connsiteY26" fmla="*/ 736600 h 1870869"/>
                <a:gd name="connsiteX27" fmla="*/ 791633 w 5685366"/>
                <a:gd name="connsiteY27" fmla="*/ 880533 h 1870869"/>
                <a:gd name="connsiteX28" fmla="*/ 613833 w 5685366"/>
                <a:gd name="connsiteY28" fmla="*/ 939800 h 1870869"/>
                <a:gd name="connsiteX29" fmla="*/ 478366 w 5685366"/>
                <a:gd name="connsiteY29" fmla="*/ 1024467 h 1870869"/>
                <a:gd name="connsiteX30" fmla="*/ 334433 w 5685366"/>
                <a:gd name="connsiteY30" fmla="*/ 1143000 h 1870869"/>
                <a:gd name="connsiteX31" fmla="*/ 0 w 5685366"/>
                <a:gd name="connsiteY31" fmla="*/ 1313392 h 1870869"/>
                <a:gd name="connsiteX0" fmla="*/ 0 w 5668698"/>
                <a:gd name="connsiteY0" fmla="*/ 1301486 h 1870869"/>
                <a:gd name="connsiteX1" fmla="*/ 39423 w 5668698"/>
                <a:gd name="connsiteY1" fmla="*/ 1844675 h 1870869"/>
                <a:gd name="connsiteX2" fmla="*/ 5668698 w 5668698"/>
                <a:gd name="connsiteY2" fmla="*/ 1870869 h 1870869"/>
                <a:gd name="connsiteX3" fmla="*/ 5008298 w 5668698"/>
                <a:gd name="connsiteY3" fmla="*/ 1515533 h 1870869"/>
                <a:gd name="connsiteX4" fmla="*/ 4923632 w 5668698"/>
                <a:gd name="connsiteY4" fmla="*/ 1413933 h 1870869"/>
                <a:gd name="connsiteX5" fmla="*/ 4906698 w 5668698"/>
                <a:gd name="connsiteY5" fmla="*/ 1405467 h 1870869"/>
                <a:gd name="connsiteX6" fmla="*/ 4822032 w 5668698"/>
                <a:gd name="connsiteY6" fmla="*/ 1329267 h 1870869"/>
                <a:gd name="connsiteX7" fmla="*/ 4728898 w 5668698"/>
                <a:gd name="connsiteY7" fmla="*/ 1270000 h 1870869"/>
                <a:gd name="connsiteX8" fmla="*/ 4695032 w 5668698"/>
                <a:gd name="connsiteY8" fmla="*/ 1244600 h 1870869"/>
                <a:gd name="connsiteX9" fmla="*/ 4441032 w 5668698"/>
                <a:gd name="connsiteY9" fmla="*/ 1143000 h 1870869"/>
                <a:gd name="connsiteX10" fmla="*/ 4322498 w 5668698"/>
                <a:gd name="connsiteY10" fmla="*/ 1092200 h 1870869"/>
                <a:gd name="connsiteX11" fmla="*/ 4119298 w 5668698"/>
                <a:gd name="connsiteY11" fmla="*/ 990600 h 1870869"/>
                <a:gd name="connsiteX12" fmla="*/ 4017698 w 5668698"/>
                <a:gd name="connsiteY12" fmla="*/ 618067 h 1870869"/>
                <a:gd name="connsiteX13" fmla="*/ 3848365 w 5668698"/>
                <a:gd name="connsiteY13" fmla="*/ 364067 h 1870869"/>
                <a:gd name="connsiteX14" fmla="*/ 3704432 w 5668698"/>
                <a:gd name="connsiteY14" fmla="*/ 245533 h 1870869"/>
                <a:gd name="connsiteX15" fmla="*/ 3526632 w 5668698"/>
                <a:gd name="connsiteY15" fmla="*/ 101600 h 1870869"/>
                <a:gd name="connsiteX16" fmla="*/ 3298032 w 5668698"/>
                <a:gd name="connsiteY16" fmla="*/ 0 h 1870869"/>
                <a:gd name="connsiteX17" fmla="*/ 3234002 w 5668698"/>
                <a:gd name="connsiteY17" fmla="*/ 226483 h 1870869"/>
                <a:gd name="connsiteX18" fmla="*/ 2950898 w 5668698"/>
                <a:gd name="connsiteY18" fmla="*/ 101600 h 1870869"/>
                <a:gd name="connsiteX19" fmla="*/ 2502165 w 5668698"/>
                <a:gd name="connsiteY19" fmla="*/ 84667 h 1870869"/>
                <a:gd name="connsiteX20" fmla="*/ 2332832 w 5668698"/>
                <a:gd name="connsiteY20" fmla="*/ 135467 h 1870869"/>
                <a:gd name="connsiteX21" fmla="*/ 2095765 w 5668698"/>
                <a:gd name="connsiteY21" fmla="*/ 135467 h 1870869"/>
                <a:gd name="connsiteX22" fmla="*/ 1782498 w 5668698"/>
                <a:gd name="connsiteY22" fmla="*/ 211667 h 1870869"/>
                <a:gd name="connsiteX23" fmla="*/ 1613165 w 5668698"/>
                <a:gd name="connsiteY23" fmla="*/ 296333 h 1870869"/>
                <a:gd name="connsiteX24" fmla="*/ 1181365 w 5668698"/>
                <a:gd name="connsiteY24" fmla="*/ 423333 h 1870869"/>
                <a:gd name="connsiteX25" fmla="*/ 1054365 w 5668698"/>
                <a:gd name="connsiteY25" fmla="*/ 558800 h 1870869"/>
                <a:gd name="connsiteX26" fmla="*/ 893498 w 5668698"/>
                <a:gd name="connsiteY26" fmla="*/ 736600 h 1870869"/>
                <a:gd name="connsiteX27" fmla="*/ 774965 w 5668698"/>
                <a:gd name="connsiteY27" fmla="*/ 880533 h 1870869"/>
                <a:gd name="connsiteX28" fmla="*/ 597165 w 5668698"/>
                <a:gd name="connsiteY28" fmla="*/ 939800 h 1870869"/>
                <a:gd name="connsiteX29" fmla="*/ 461698 w 5668698"/>
                <a:gd name="connsiteY29" fmla="*/ 1024467 h 1870869"/>
                <a:gd name="connsiteX30" fmla="*/ 317765 w 5668698"/>
                <a:gd name="connsiteY30" fmla="*/ 1143000 h 1870869"/>
                <a:gd name="connsiteX31" fmla="*/ 0 w 5668698"/>
                <a:gd name="connsiteY31" fmla="*/ 1301486 h 1870869"/>
                <a:gd name="connsiteX0" fmla="*/ 0 w 5668698"/>
                <a:gd name="connsiteY0" fmla="*/ 1301486 h 1870869"/>
                <a:gd name="connsiteX1" fmla="*/ 3704 w 5668698"/>
                <a:gd name="connsiteY1" fmla="*/ 1863725 h 1870869"/>
                <a:gd name="connsiteX2" fmla="*/ 5668698 w 5668698"/>
                <a:gd name="connsiteY2" fmla="*/ 1870869 h 1870869"/>
                <a:gd name="connsiteX3" fmla="*/ 5008298 w 5668698"/>
                <a:gd name="connsiteY3" fmla="*/ 1515533 h 1870869"/>
                <a:gd name="connsiteX4" fmla="*/ 4923632 w 5668698"/>
                <a:gd name="connsiteY4" fmla="*/ 1413933 h 1870869"/>
                <a:gd name="connsiteX5" fmla="*/ 4906698 w 5668698"/>
                <a:gd name="connsiteY5" fmla="*/ 1405467 h 1870869"/>
                <a:gd name="connsiteX6" fmla="*/ 4822032 w 5668698"/>
                <a:gd name="connsiteY6" fmla="*/ 1329267 h 1870869"/>
                <a:gd name="connsiteX7" fmla="*/ 4728898 w 5668698"/>
                <a:gd name="connsiteY7" fmla="*/ 1270000 h 1870869"/>
                <a:gd name="connsiteX8" fmla="*/ 4695032 w 5668698"/>
                <a:gd name="connsiteY8" fmla="*/ 1244600 h 1870869"/>
                <a:gd name="connsiteX9" fmla="*/ 4441032 w 5668698"/>
                <a:gd name="connsiteY9" fmla="*/ 1143000 h 1870869"/>
                <a:gd name="connsiteX10" fmla="*/ 4322498 w 5668698"/>
                <a:gd name="connsiteY10" fmla="*/ 1092200 h 1870869"/>
                <a:gd name="connsiteX11" fmla="*/ 4119298 w 5668698"/>
                <a:gd name="connsiteY11" fmla="*/ 990600 h 1870869"/>
                <a:gd name="connsiteX12" fmla="*/ 4017698 w 5668698"/>
                <a:gd name="connsiteY12" fmla="*/ 618067 h 1870869"/>
                <a:gd name="connsiteX13" fmla="*/ 3848365 w 5668698"/>
                <a:gd name="connsiteY13" fmla="*/ 364067 h 1870869"/>
                <a:gd name="connsiteX14" fmla="*/ 3704432 w 5668698"/>
                <a:gd name="connsiteY14" fmla="*/ 245533 h 1870869"/>
                <a:gd name="connsiteX15" fmla="*/ 3526632 w 5668698"/>
                <a:gd name="connsiteY15" fmla="*/ 101600 h 1870869"/>
                <a:gd name="connsiteX16" fmla="*/ 3298032 w 5668698"/>
                <a:gd name="connsiteY16" fmla="*/ 0 h 1870869"/>
                <a:gd name="connsiteX17" fmla="*/ 3234002 w 5668698"/>
                <a:gd name="connsiteY17" fmla="*/ 226483 h 1870869"/>
                <a:gd name="connsiteX18" fmla="*/ 2950898 w 5668698"/>
                <a:gd name="connsiteY18" fmla="*/ 101600 h 1870869"/>
                <a:gd name="connsiteX19" fmla="*/ 2502165 w 5668698"/>
                <a:gd name="connsiteY19" fmla="*/ 84667 h 1870869"/>
                <a:gd name="connsiteX20" fmla="*/ 2332832 w 5668698"/>
                <a:gd name="connsiteY20" fmla="*/ 135467 h 1870869"/>
                <a:gd name="connsiteX21" fmla="*/ 2095765 w 5668698"/>
                <a:gd name="connsiteY21" fmla="*/ 135467 h 1870869"/>
                <a:gd name="connsiteX22" fmla="*/ 1782498 w 5668698"/>
                <a:gd name="connsiteY22" fmla="*/ 211667 h 1870869"/>
                <a:gd name="connsiteX23" fmla="*/ 1613165 w 5668698"/>
                <a:gd name="connsiteY23" fmla="*/ 296333 h 1870869"/>
                <a:gd name="connsiteX24" fmla="*/ 1181365 w 5668698"/>
                <a:gd name="connsiteY24" fmla="*/ 423333 h 1870869"/>
                <a:gd name="connsiteX25" fmla="*/ 1054365 w 5668698"/>
                <a:gd name="connsiteY25" fmla="*/ 558800 h 1870869"/>
                <a:gd name="connsiteX26" fmla="*/ 893498 w 5668698"/>
                <a:gd name="connsiteY26" fmla="*/ 736600 h 1870869"/>
                <a:gd name="connsiteX27" fmla="*/ 774965 w 5668698"/>
                <a:gd name="connsiteY27" fmla="*/ 880533 h 1870869"/>
                <a:gd name="connsiteX28" fmla="*/ 597165 w 5668698"/>
                <a:gd name="connsiteY28" fmla="*/ 939800 h 1870869"/>
                <a:gd name="connsiteX29" fmla="*/ 461698 w 5668698"/>
                <a:gd name="connsiteY29" fmla="*/ 1024467 h 1870869"/>
                <a:gd name="connsiteX30" fmla="*/ 317765 w 5668698"/>
                <a:gd name="connsiteY30" fmla="*/ 1143000 h 1870869"/>
                <a:gd name="connsiteX31" fmla="*/ 0 w 5668698"/>
                <a:gd name="connsiteY31" fmla="*/ 1301486 h 1870869"/>
                <a:gd name="connsiteX0" fmla="*/ 0 w 5668698"/>
                <a:gd name="connsiteY0" fmla="*/ 1301486 h 1870869"/>
                <a:gd name="connsiteX1" fmla="*/ 3704 w 5668698"/>
                <a:gd name="connsiteY1" fmla="*/ 1863725 h 1870869"/>
                <a:gd name="connsiteX2" fmla="*/ 5668698 w 5668698"/>
                <a:gd name="connsiteY2" fmla="*/ 1870869 h 1870869"/>
                <a:gd name="connsiteX3" fmla="*/ 5008298 w 5668698"/>
                <a:gd name="connsiteY3" fmla="*/ 1515533 h 1870869"/>
                <a:gd name="connsiteX4" fmla="*/ 4923632 w 5668698"/>
                <a:gd name="connsiteY4" fmla="*/ 1413933 h 1870869"/>
                <a:gd name="connsiteX5" fmla="*/ 4906698 w 5668698"/>
                <a:gd name="connsiteY5" fmla="*/ 1405467 h 1870869"/>
                <a:gd name="connsiteX6" fmla="*/ 4822032 w 5668698"/>
                <a:gd name="connsiteY6" fmla="*/ 1329267 h 1870869"/>
                <a:gd name="connsiteX7" fmla="*/ 4728898 w 5668698"/>
                <a:gd name="connsiteY7" fmla="*/ 1270000 h 1870869"/>
                <a:gd name="connsiteX8" fmla="*/ 4695032 w 5668698"/>
                <a:gd name="connsiteY8" fmla="*/ 1244600 h 1870869"/>
                <a:gd name="connsiteX9" fmla="*/ 4441032 w 5668698"/>
                <a:gd name="connsiteY9" fmla="*/ 1143000 h 1870869"/>
                <a:gd name="connsiteX10" fmla="*/ 4322498 w 5668698"/>
                <a:gd name="connsiteY10" fmla="*/ 1092200 h 1870869"/>
                <a:gd name="connsiteX11" fmla="*/ 4119298 w 5668698"/>
                <a:gd name="connsiteY11" fmla="*/ 990600 h 1870869"/>
                <a:gd name="connsiteX12" fmla="*/ 4017698 w 5668698"/>
                <a:gd name="connsiteY12" fmla="*/ 618067 h 1870869"/>
                <a:gd name="connsiteX13" fmla="*/ 3848365 w 5668698"/>
                <a:gd name="connsiteY13" fmla="*/ 364067 h 1870869"/>
                <a:gd name="connsiteX14" fmla="*/ 3704432 w 5668698"/>
                <a:gd name="connsiteY14" fmla="*/ 245533 h 1870869"/>
                <a:gd name="connsiteX15" fmla="*/ 3526632 w 5668698"/>
                <a:gd name="connsiteY15" fmla="*/ 101600 h 1870869"/>
                <a:gd name="connsiteX16" fmla="*/ 3298032 w 5668698"/>
                <a:gd name="connsiteY16" fmla="*/ 0 h 1870869"/>
                <a:gd name="connsiteX17" fmla="*/ 3234002 w 5668698"/>
                <a:gd name="connsiteY17" fmla="*/ 226483 h 1870869"/>
                <a:gd name="connsiteX18" fmla="*/ 2950898 w 5668698"/>
                <a:gd name="connsiteY18" fmla="*/ 101600 h 1870869"/>
                <a:gd name="connsiteX19" fmla="*/ 2502165 w 5668698"/>
                <a:gd name="connsiteY19" fmla="*/ 84667 h 1870869"/>
                <a:gd name="connsiteX20" fmla="*/ 2332832 w 5668698"/>
                <a:gd name="connsiteY20" fmla="*/ 135467 h 1870869"/>
                <a:gd name="connsiteX21" fmla="*/ 2095765 w 5668698"/>
                <a:gd name="connsiteY21" fmla="*/ 135467 h 1870869"/>
                <a:gd name="connsiteX22" fmla="*/ 1663965 w 5668698"/>
                <a:gd name="connsiteY22" fmla="*/ 84667 h 1870869"/>
                <a:gd name="connsiteX23" fmla="*/ 1613165 w 5668698"/>
                <a:gd name="connsiteY23" fmla="*/ 296333 h 1870869"/>
                <a:gd name="connsiteX24" fmla="*/ 1181365 w 5668698"/>
                <a:gd name="connsiteY24" fmla="*/ 423333 h 1870869"/>
                <a:gd name="connsiteX25" fmla="*/ 1054365 w 5668698"/>
                <a:gd name="connsiteY25" fmla="*/ 558800 h 1870869"/>
                <a:gd name="connsiteX26" fmla="*/ 893498 w 5668698"/>
                <a:gd name="connsiteY26" fmla="*/ 736600 h 1870869"/>
                <a:gd name="connsiteX27" fmla="*/ 774965 w 5668698"/>
                <a:gd name="connsiteY27" fmla="*/ 880533 h 1870869"/>
                <a:gd name="connsiteX28" fmla="*/ 597165 w 5668698"/>
                <a:gd name="connsiteY28" fmla="*/ 939800 h 1870869"/>
                <a:gd name="connsiteX29" fmla="*/ 461698 w 5668698"/>
                <a:gd name="connsiteY29" fmla="*/ 1024467 h 1870869"/>
                <a:gd name="connsiteX30" fmla="*/ 317765 w 5668698"/>
                <a:gd name="connsiteY30" fmla="*/ 1143000 h 1870869"/>
                <a:gd name="connsiteX31" fmla="*/ 0 w 5668698"/>
                <a:gd name="connsiteY31" fmla="*/ 1301486 h 1870869"/>
                <a:gd name="connsiteX0" fmla="*/ 0 w 5668698"/>
                <a:gd name="connsiteY0" fmla="*/ 1301486 h 1870869"/>
                <a:gd name="connsiteX1" fmla="*/ 3704 w 5668698"/>
                <a:gd name="connsiteY1" fmla="*/ 1863725 h 1870869"/>
                <a:gd name="connsiteX2" fmla="*/ 5668698 w 5668698"/>
                <a:gd name="connsiteY2" fmla="*/ 1870869 h 1870869"/>
                <a:gd name="connsiteX3" fmla="*/ 5008298 w 5668698"/>
                <a:gd name="connsiteY3" fmla="*/ 1515533 h 1870869"/>
                <a:gd name="connsiteX4" fmla="*/ 4923632 w 5668698"/>
                <a:gd name="connsiteY4" fmla="*/ 1413933 h 1870869"/>
                <a:gd name="connsiteX5" fmla="*/ 4906698 w 5668698"/>
                <a:gd name="connsiteY5" fmla="*/ 1405467 h 1870869"/>
                <a:gd name="connsiteX6" fmla="*/ 4822032 w 5668698"/>
                <a:gd name="connsiteY6" fmla="*/ 1329267 h 1870869"/>
                <a:gd name="connsiteX7" fmla="*/ 4728898 w 5668698"/>
                <a:gd name="connsiteY7" fmla="*/ 1270000 h 1870869"/>
                <a:gd name="connsiteX8" fmla="*/ 4695032 w 5668698"/>
                <a:gd name="connsiteY8" fmla="*/ 1244600 h 1870869"/>
                <a:gd name="connsiteX9" fmla="*/ 4441032 w 5668698"/>
                <a:gd name="connsiteY9" fmla="*/ 1143000 h 1870869"/>
                <a:gd name="connsiteX10" fmla="*/ 4322498 w 5668698"/>
                <a:gd name="connsiteY10" fmla="*/ 1092200 h 1870869"/>
                <a:gd name="connsiteX11" fmla="*/ 4119298 w 5668698"/>
                <a:gd name="connsiteY11" fmla="*/ 990600 h 1870869"/>
                <a:gd name="connsiteX12" fmla="*/ 4017698 w 5668698"/>
                <a:gd name="connsiteY12" fmla="*/ 618067 h 1870869"/>
                <a:gd name="connsiteX13" fmla="*/ 3848365 w 5668698"/>
                <a:gd name="connsiteY13" fmla="*/ 364067 h 1870869"/>
                <a:gd name="connsiteX14" fmla="*/ 3704432 w 5668698"/>
                <a:gd name="connsiteY14" fmla="*/ 245533 h 1870869"/>
                <a:gd name="connsiteX15" fmla="*/ 3526632 w 5668698"/>
                <a:gd name="connsiteY15" fmla="*/ 101600 h 1870869"/>
                <a:gd name="connsiteX16" fmla="*/ 3298032 w 5668698"/>
                <a:gd name="connsiteY16" fmla="*/ 0 h 1870869"/>
                <a:gd name="connsiteX17" fmla="*/ 3234002 w 5668698"/>
                <a:gd name="connsiteY17" fmla="*/ 226483 h 1870869"/>
                <a:gd name="connsiteX18" fmla="*/ 2950898 w 5668698"/>
                <a:gd name="connsiteY18" fmla="*/ 101600 h 1870869"/>
                <a:gd name="connsiteX19" fmla="*/ 2502165 w 5668698"/>
                <a:gd name="connsiteY19" fmla="*/ 84667 h 1870869"/>
                <a:gd name="connsiteX20" fmla="*/ 2332832 w 5668698"/>
                <a:gd name="connsiteY20" fmla="*/ 135467 h 1870869"/>
                <a:gd name="connsiteX21" fmla="*/ 2095765 w 5668698"/>
                <a:gd name="connsiteY21" fmla="*/ 135467 h 1870869"/>
                <a:gd name="connsiteX22" fmla="*/ 1663965 w 5668698"/>
                <a:gd name="connsiteY22" fmla="*/ 84667 h 1870869"/>
                <a:gd name="connsiteX23" fmla="*/ 1333765 w 5668698"/>
                <a:gd name="connsiteY23" fmla="*/ 101600 h 1870869"/>
                <a:gd name="connsiteX24" fmla="*/ 1181365 w 5668698"/>
                <a:gd name="connsiteY24" fmla="*/ 423333 h 1870869"/>
                <a:gd name="connsiteX25" fmla="*/ 1054365 w 5668698"/>
                <a:gd name="connsiteY25" fmla="*/ 558800 h 1870869"/>
                <a:gd name="connsiteX26" fmla="*/ 893498 w 5668698"/>
                <a:gd name="connsiteY26" fmla="*/ 736600 h 1870869"/>
                <a:gd name="connsiteX27" fmla="*/ 774965 w 5668698"/>
                <a:gd name="connsiteY27" fmla="*/ 880533 h 1870869"/>
                <a:gd name="connsiteX28" fmla="*/ 597165 w 5668698"/>
                <a:gd name="connsiteY28" fmla="*/ 939800 h 1870869"/>
                <a:gd name="connsiteX29" fmla="*/ 461698 w 5668698"/>
                <a:gd name="connsiteY29" fmla="*/ 1024467 h 1870869"/>
                <a:gd name="connsiteX30" fmla="*/ 317765 w 5668698"/>
                <a:gd name="connsiteY30" fmla="*/ 1143000 h 1870869"/>
                <a:gd name="connsiteX31" fmla="*/ 0 w 5668698"/>
                <a:gd name="connsiteY31" fmla="*/ 1301486 h 1870869"/>
                <a:gd name="connsiteX0" fmla="*/ 0 w 5668698"/>
                <a:gd name="connsiteY0" fmla="*/ 1301486 h 1870869"/>
                <a:gd name="connsiteX1" fmla="*/ 3704 w 5668698"/>
                <a:gd name="connsiteY1" fmla="*/ 1863725 h 1870869"/>
                <a:gd name="connsiteX2" fmla="*/ 5668698 w 5668698"/>
                <a:gd name="connsiteY2" fmla="*/ 1870869 h 1870869"/>
                <a:gd name="connsiteX3" fmla="*/ 5008298 w 5668698"/>
                <a:gd name="connsiteY3" fmla="*/ 1515533 h 1870869"/>
                <a:gd name="connsiteX4" fmla="*/ 4923632 w 5668698"/>
                <a:gd name="connsiteY4" fmla="*/ 1413933 h 1870869"/>
                <a:gd name="connsiteX5" fmla="*/ 4906698 w 5668698"/>
                <a:gd name="connsiteY5" fmla="*/ 1405467 h 1870869"/>
                <a:gd name="connsiteX6" fmla="*/ 4822032 w 5668698"/>
                <a:gd name="connsiteY6" fmla="*/ 1329267 h 1870869"/>
                <a:gd name="connsiteX7" fmla="*/ 4728898 w 5668698"/>
                <a:gd name="connsiteY7" fmla="*/ 1270000 h 1870869"/>
                <a:gd name="connsiteX8" fmla="*/ 4695032 w 5668698"/>
                <a:gd name="connsiteY8" fmla="*/ 1244600 h 1870869"/>
                <a:gd name="connsiteX9" fmla="*/ 4441032 w 5668698"/>
                <a:gd name="connsiteY9" fmla="*/ 1143000 h 1870869"/>
                <a:gd name="connsiteX10" fmla="*/ 4322498 w 5668698"/>
                <a:gd name="connsiteY10" fmla="*/ 1092200 h 1870869"/>
                <a:gd name="connsiteX11" fmla="*/ 4119298 w 5668698"/>
                <a:gd name="connsiteY11" fmla="*/ 990600 h 1870869"/>
                <a:gd name="connsiteX12" fmla="*/ 4017698 w 5668698"/>
                <a:gd name="connsiteY12" fmla="*/ 618067 h 1870869"/>
                <a:gd name="connsiteX13" fmla="*/ 3848365 w 5668698"/>
                <a:gd name="connsiteY13" fmla="*/ 364067 h 1870869"/>
                <a:gd name="connsiteX14" fmla="*/ 3704432 w 5668698"/>
                <a:gd name="connsiteY14" fmla="*/ 245533 h 1870869"/>
                <a:gd name="connsiteX15" fmla="*/ 3526632 w 5668698"/>
                <a:gd name="connsiteY15" fmla="*/ 101600 h 1870869"/>
                <a:gd name="connsiteX16" fmla="*/ 3298032 w 5668698"/>
                <a:gd name="connsiteY16" fmla="*/ 0 h 1870869"/>
                <a:gd name="connsiteX17" fmla="*/ 3234002 w 5668698"/>
                <a:gd name="connsiteY17" fmla="*/ 226483 h 1870869"/>
                <a:gd name="connsiteX18" fmla="*/ 2950898 w 5668698"/>
                <a:gd name="connsiteY18" fmla="*/ 101600 h 1870869"/>
                <a:gd name="connsiteX19" fmla="*/ 2502165 w 5668698"/>
                <a:gd name="connsiteY19" fmla="*/ 84667 h 1870869"/>
                <a:gd name="connsiteX20" fmla="*/ 2332832 w 5668698"/>
                <a:gd name="connsiteY20" fmla="*/ 135467 h 1870869"/>
                <a:gd name="connsiteX21" fmla="*/ 2095765 w 5668698"/>
                <a:gd name="connsiteY21" fmla="*/ 135467 h 1870869"/>
                <a:gd name="connsiteX22" fmla="*/ 1663965 w 5668698"/>
                <a:gd name="connsiteY22" fmla="*/ 84667 h 1870869"/>
                <a:gd name="connsiteX23" fmla="*/ 1333765 w 5668698"/>
                <a:gd name="connsiteY23" fmla="*/ 101600 h 1870869"/>
                <a:gd name="connsiteX24" fmla="*/ 935832 w 5668698"/>
                <a:gd name="connsiteY24" fmla="*/ 338666 h 1870869"/>
                <a:gd name="connsiteX25" fmla="*/ 1054365 w 5668698"/>
                <a:gd name="connsiteY25" fmla="*/ 558800 h 1870869"/>
                <a:gd name="connsiteX26" fmla="*/ 893498 w 5668698"/>
                <a:gd name="connsiteY26" fmla="*/ 736600 h 1870869"/>
                <a:gd name="connsiteX27" fmla="*/ 774965 w 5668698"/>
                <a:gd name="connsiteY27" fmla="*/ 880533 h 1870869"/>
                <a:gd name="connsiteX28" fmla="*/ 597165 w 5668698"/>
                <a:gd name="connsiteY28" fmla="*/ 939800 h 1870869"/>
                <a:gd name="connsiteX29" fmla="*/ 461698 w 5668698"/>
                <a:gd name="connsiteY29" fmla="*/ 1024467 h 1870869"/>
                <a:gd name="connsiteX30" fmla="*/ 317765 w 5668698"/>
                <a:gd name="connsiteY30" fmla="*/ 1143000 h 1870869"/>
                <a:gd name="connsiteX31" fmla="*/ 0 w 5668698"/>
                <a:gd name="connsiteY31" fmla="*/ 1301486 h 1870869"/>
                <a:gd name="connsiteX0" fmla="*/ 0 w 5668698"/>
                <a:gd name="connsiteY0" fmla="*/ 1301486 h 1870869"/>
                <a:gd name="connsiteX1" fmla="*/ 3704 w 5668698"/>
                <a:gd name="connsiteY1" fmla="*/ 1863725 h 1870869"/>
                <a:gd name="connsiteX2" fmla="*/ 5668698 w 5668698"/>
                <a:gd name="connsiteY2" fmla="*/ 1870869 h 1870869"/>
                <a:gd name="connsiteX3" fmla="*/ 5008298 w 5668698"/>
                <a:gd name="connsiteY3" fmla="*/ 1515533 h 1870869"/>
                <a:gd name="connsiteX4" fmla="*/ 4923632 w 5668698"/>
                <a:gd name="connsiteY4" fmla="*/ 1413933 h 1870869"/>
                <a:gd name="connsiteX5" fmla="*/ 4906698 w 5668698"/>
                <a:gd name="connsiteY5" fmla="*/ 1405467 h 1870869"/>
                <a:gd name="connsiteX6" fmla="*/ 4822032 w 5668698"/>
                <a:gd name="connsiteY6" fmla="*/ 1329267 h 1870869"/>
                <a:gd name="connsiteX7" fmla="*/ 4728898 w 5668698"/>
                <a:gd name="connsiteY7" fmla="*/ 1270000 h 1870869"/>
                <a:gd name="connsiteX8" fmla="*/ 4695032 w 5668698"/>
                <a:gd name="connsiteY8" fmla="*/ 1244600 h 1870869"/>
                <a:gd name="connsiteX9" fmla="*/ 4441032 w 5668698"/>
                <a:gd name="connsiteY9" fmla="*/ 1143000 h 1870869"/>
                <a:gd name="connsiteX10" fmla="*/ 4322498 w 5668698"/>
                <a:gd name="connsiteY10" fmla="*/ 1092200 h 1870869"/>
                <a:gd name="connsiteX11" fmla="*/ 4119298 w 5668698"/>
                <a:gd name="connsiteY11" fmla="*/ 990600 h 1870869"/>
                <a:gd name="connsiteX12" fmla="*/ 4017698 w 5668698"/>
                <a:gd name="connsiteY12" fmla="*/ 618067 h 1870869"/>
                <a:gd name="connsiteX13" fmla="*/ 3848365 w 5668698"/>
                <a:gd name="connsiteY13" fmla="*/ 364067 h 1870869"/>
                <a:gd name="connsiteX14" fmla="*/ 3704432 w 5668698"/>
                <a:gd name="connsiteY14" fmla="*/ 245533 h 1870869"/>
                <a:gd name="connsiteX15" fmla="*/ 3526632 w 5668698"/>
                <a:gd name="connsiteY15" fmla="*/ 101600 h 1870869"/>
                <a:gd name="connsiteX16" fmla="*/ 3298032 w 5668698"/>
                <a:gd name="connsiteY16" fmla="*/ 0 h 1870869"/>
                <a:gd name="connsiteX17" fmla="*/ 3234002 w 5668698"/>
                <a:gd name="connsiteY17" fmla="*/ 226483 h 1870869"/>
                <a:gd name="connsiteX18" fmla="*/ 2950898 w 5668698"/>
                <a:gd name="connsiteY18" fmla="*/ 101600 h 1870869"/>
                <a:gd name="connsiteX19" fmla="*/ 2502165 w 5668698"/>
                <a:gd name="connsiteY19" fmla="*/ 84667 h 1870869"/>
                <a:gd name="connsiteX20" fmla="*/ 2332832 w 5668698"/>
                <a:gd name="connsiteY20" fmla="*/ 135467 h 1870869"/>
                <a:gd name="connsiteX21" fmla="*/ 2095765 w 5668698"/>
                <a:gd name="connsiteY21" fmla="*/ 135467 h 1870869"/>
                <a:gd name="connsiteX22" fmla="*/ 1663965 w 5668698"/>
                <a:gd name="connsiteY22" fmla="*/ 84667 h 1870869"/>
                <a:gd name="connsiteX23" fmla="*/ 1333765 w 5668698"/>
                <a:gd name="connsiteY23" fmla="*/ 101600 h 1870869"/>
                <a:gd name="connsiteX24" fmla="*/ 935832 w 5668698"/>
                <a:gd name="connsiteY24" fmla="*/ 338666 h 1870869"/>
                <a:gd name="connsiteX25" fmla="*/ 893498 w 5668698"/>
                <a:gd name="connsiteY25" fmla="*/ 736600 h 1870869"/>
                <a:gd name="connsiteX26" fmla="*/ 774965 w 5668698"/>
                <a:gd name="connsiteY26" fmla="*/ 880533 h 1870869"/>
                <a:gd name="connsiteX27" fmla="*/ 597165 w 5668698"/>
                <a:gd name="connsiteY27" fmla="*/ 939800 h 1870869"/>
                <a:gd name="connsiteX28" fmla="*/ 461698 w 5668698"/>
                <a:gd name="connsiteY28" fmla="*/ 1024467 h 1870869"/>
                <a:gd name="connsiteX29" fmla="*/ 317765 w 5668698"/>
                <a:gd name="connsiteY29" fmla="*/ 1143000 h 1870869"/>
                <a:gd name="connsiteX30" fmla="*/ 0 w 5668698"/>
                <a:gd name="connsiteY30" fmla="*/ 1301486 h 1870869"/>
                <a:gd name="connsiteX0" fmla="*/ 0 w 5668698"/>
                <a:gd name="connsiteY0" fmla="*/ 1301486 h 1870869"/>
                <a:gd name="connsiteX1" fmla="*/ 3704 w 5668698"/>
                <a:gd name="connsiteY1" fmla="*/ 1863725 h 1870869"/>
                <a:gd name="connsiteX2" fmla="*/ 5668698 w 5668698"/>
                <a:gd name="connsiteY2" fmla="*/ 1870869 h 1870869"/>
                <a:gd name="connsiteX3" fmla="*/ 5008298 w 5668698"/>
                <a:gd name="connsiteY3" fmla="*/ 1515533 h 1870869"/>
                <a:gd name="connsiteX4" fmla="*/ 4923632 w 5668698"/>
                <a:gd name="connsiteY4" fmla="*/ 1413933 h 1870869"/>
                <a:gd name="connsiteX5" fmla="*/ 4906698 w 5668698"/>
                <a:gd name="connsiteY5" fmla="*/ 1405467 h 1870869"/>
                <a:gd name="connsiteX6" fmla="*/ 4822032 w 5668698"/>
                <a:gd name="connsiteY6" fmla="*/ 1329267 h 1870869"/>
                <a:gd name="connsiteX7" fmla="*/ 4728898 w 5668698"/>
                <a:gd name="connsiteY7" fmla="*/ 1270000 h 1870869"/>
                <a:gd name="connsiteX8" fmla="*/ 4695032 w 5668698"/>
                <a:gd name="connsiteY8" fmla="*/ 1244600 h 1870869"/>
                <a:gd name="connsiteX9" fmla="*/ 4441032 w 5668698"/>
                <a:gd name="connsiteY9" fmla="*/ 1143000 h 1870869"/>
                <a:gd name="connsiteX10" fmla="*/ 4322498 w 5668698"/>
                <a:gd name="connsiteY10" fmla="*/ 1092200 h 1870869"/>
                <a:gd name="connsiteX11" fmla="*/ 4119298 w 5668698"/>
                <a:gd name="connsiteY11" fmla="*/ 990600 h 1870869"/>
                <a:gd name="connsiteX12" fmla="*/ 4017698 w 5668698"/>
                <a:gd name="connsiteY12" fmla="*/ 618067 h 1870869"/>
                <a:gd name="connsiteX13" fmla="*/ 3848365 w 5668698"/>
                <a:gd name="connsiteY13" fmla="*/ 364067 h 1870869"/>
                <a:gd name="connsiteX14" fmla="*/ 3704432 w 5668698"/>
                <a:gd name="connsiteY14" fmla="*/ 245533 h 1870869"/>
                <a:gd name="connsiteX15" fmla="*/ 3526632 w 5668698"/>
                <a:gd name="connsiteY15" fmla="*/ 101600 h 1870869"/>
                <a:gd name="connsiteX16" fmla="*/ 3298032 w 5668698"/>
                <a:gd name="connsiteY16" fmla="*/ 0 h 1870869"/>
                <a:gd name="connsiteX17" fmla="*/ 3234002 w 5668698"/>
                <a:gd name="connsiteY17" fmla="*/ 226483 h 1870869"/>
                <a:gd name="connsiteX18" fmla="*/ 2950898 w 5668698"/>
                <a:gd name="connsiteY18" fmla="*/ 101600 h 1870869"/>
                <a:gd name="connsiteX19" fmla="*/ 2502165 w 5668698"/>
                <a:gd name="connsiteY19" fmla="*/ 84667 h 1870869"/>
                <a:gd name="connsiteX20" fmla="*/ 2332832 w 5668698"/>
                <a:gd name="connsiteY20" fmla="*/ 135467 h 1870869"/>
                <a:gd name="connsiteX21" fmla="*/ 2095765 w 5668698"/>
                <a:gd name="connsiteY21" fmla="*/ 135467 h 1870869"/>
                <a:gd name="connsiteX22" fmla="*/ 1663965 w 5668698"/>
                <a:gd name="connsiteY22" fmla="*/ 84667 h 1870869"/>
                <a:gd name="connsiteX23" fmla="*/ 1333765 w 5668698"/>
                <a:gd name="connsiteY23" fmla="*/ 101600 h 1870869"/>
                <a:gd name="connsiteX24" fmla="*/ 935832 w 5668698"/>
                <a:gd name="connsiteY24" fmla="*/ 338666 h 1870869"/>
                <a:gd name="connsiteX25" fmla="*/ 622565 w 5668698"/>
                <a:gd name="connsiteY25" fmla="*/ 533400 h 1870869"/>
                <a:gd name="connsiteX26" fmla="*/ 774965 w 5668698"/>
                <a:gd name="connsiteY26" fmla="*/ 880533 h 1870869"/>
                <a:gd name="connsiteX27" fmla="*/ 597165 w 5668698"/>
                <a:gd name="connsiteY27" fmla="*/ 939800 h 1870869"/>
                <a:gd name="connsiteX28" fmla="*/ 461698 w 5668698"/>
                <a:gd name="connsiteY28" fmla="*/ 1024467 h 1870869"/>
                <a:gd name="connsiteX29" fmla="*/ 317765 w 5668698"/>
                <a:gd name="connsiteY29" fmla="*/ 1143000 h 1870869"/>
                <a:gd name="connsiteX30" fmla="*/ 0 w 5668698"/>
                <a:gd name="connsiteY30" fmla="*/ 1301486 h 1870869"/>
                <a:gd name="connsiteX0" fmla="*/ 21742 w 5665040"/>
                <a:gd name="connsiteY0" fmla="*/ 818886 h 1870869"/>
                <a:gd name="connsiteX1" fmla="*/ 46 w 5665040"/>
                <a:gd name="connsiteY1" fmla="*/ 1863725 h 1870869"/>
                <a:gd name="connsiteX2" fmla="*/ 5665040 w 5665040"/>
                <a:gd name="connsiteY2" fmla="*/ 1870869 h 1870869"/>
                <a:gd name="connsiteX3" fmla="*/ 5004640 w 5665040"/>
                <a:gd name="connsiteY3" fmla="*/ 1515533 h 1870869"/>
                <a:gd name="connsiteX4" fmla="*/ 4919974 w 5665040"/>
                <a:gd name="connsiteY4" fmla="*/ 1413933 h 1870869"/>
                <a:gd name="connsiteX5" fmla="*/ 4903040 w 5665040"/>
                <a:gd name="connsiteY5" fmla="*/ 1405467 h 1870869"/>
                <a:gd name="connsiteX6" fmla="*/ 4818374 w 5665040"/>
                <a:gd name="connsiteY6" fmla="*/ 1329267 h 1870869"/>
                <a:gd name="connsiteX7" fmla="*/ 4725240 w 5665040"/>
                <a:gd name="connsiteY7" fmla="*/ 1270000 h 1870869"/>
                <a:gd name="connsiteX8" fmla="*/ 4691374 w 5665040"/>
                <a:gd name="connsiteY8" fmla="*/ 1244600 h 1870869"/>
                <a:gd name="connsiteX9" fmla="*/ 4437374 w 5665040"/>
                <a:gd name="connsiteY9" fmla="*/ 1143000 h 1870869"/>
                <a:gd name="connsiteX10" fmla="*/ 4318840 w 5665040"/>
                <a:gd name="connsiteY10" fmla="*/ 1092200 h 1870869"/>
                <a:gd name="connsiteX11" fmla="*/ 4115640 w 5665040"/>
                <a:gd name="connsiteY11" fmla="*/ 990600 h 1870869"/>
                <a:gd name="connsiteX12" fmla="*/ 4014040 w 5665040"/>
                <a:gd name="connsiteY12" fmla="*/ 618067 h 1870869"/>
                <a:gd name="connsiteX13" fmla="*/ 3844707 w 5665040"/>
                <a:gd name="connsiteY13" fmla="*/ 364067 h 1870869"/>
                <a:gd name="connsiteX14" fmla="*/ 3700774 w 5665040"/>
                <a:gd name="connsiteY14" fmla="*/ 245533 h 1870869"/>
                <a:gd name="connsiteX15" fmla="*/ 3522974 w 5665040"/>
                <a:gd name="connsiteY15" fmla="*/ 101600 h 1870869"/>
                <a:gd name="connsiteX16" fmla="*/ 3294374 w 5665040"/>
                <a:gd name="connsiteY16" fmla="*/ 0 h 1870869"/>
                <a:gd name="connsiteX17" fmla="*/ 3230344 w 5665040"/>
                <a:gd name="connsiteY17" fmla="*/ 226483 h 1870869"/>
                <a:gd name="connsiteX18" fmla="*/ 2947240 w 5665040"/>
                <a:gd name="connsiteY18" fmla="*/ 101600 h 1870869"/>
                <a:gd name="connsiteX19" fmla="*/ 2498507 w 5665040"/>
                <a:gd name="connsiteY19" fmla="*/ 84667 h 1870869"/>
                <a:gd name="connsiteX20" fmla="*/ 2329174 w 5665040"/>
                <a:gd name="connsiteY20" fmla="*/ 135467 h 1870869"/>
                <a:gd name="connsiteX21" fmla="*/ 2092107 w 5665040"/>
                <a:gd name="connsiteY21" fmla="*/ 135467 h 1870869"/>
                <a:gd name="connsiteX22" fmla="*/ 1660307 w 5665040"/>
                <a:gd name="connsiteY22" fmla="*/ 84667 h 1870869"/>
                <a:gd name="connsiteX23" fmla="*/ 1330107 w 5665040"/>
                <a:gd name="connsiteY23" fmla="*/ 101600 h 1870869"/>
                <a:gd name="connsiteX24" fmla="*/ 932174 w 5665040"/>
                <a:gd name="connsiteY24" fmla="*/ 338666 h 1870869"/>
                <a:gd name="connsiteX25" fmla="*/ 618907 w 5665040"/>
                <a:gd name="connsiteY25" fmla="*/ 533400 h 1870869"/>
                <a:gd name="connsiteX26" fmla="*/ 771307 w 5665040"/>
                <a:gd name="connsiteY26" fmla="*/ 880533 h 1870869"/>
                <a:gd name="connsiteX27" fmla="*/ 593507 w 5665040"/>
                <a:gd name="connsiteY27" fmla="*/ 939800 h 1870869"/>
                <a:gd name="connsiteX28" fmla="*/ 458040 w 5665040"/>
                <a:gd name="connsiteY28" fmla="*/ 1024467 h 1870869"/>
                <a:gd name="connsiteX29" fmla="*/ 314107 w 5665040"/>
                <a:gd name="connsiteY29" fmla="*/ 1143000 h 1870869"/>
                <a:gd name="connsiteX30" fmla="*/ 21742 w 5665040"/>
                <a:gd name="connsiteY30" fmla="*/ 818886 h 1870869"/>
                <a:gd name="connsiteX0" fmla="*/ 21742 w 5665040"/>
                <a:gd name="connsiteY0" fmla="*/ 818886 h 1870869"/>
                <a:gd name="connsiteX1" fmla="*/ 46 w 5665040"/>
                <a:gd name="connsiteY1" fmla="*/ 1863725 h 1870869"/>
                <a:gd name="connsiteX2" fmla="*/ 5665040 w 5665040"/>
                <a:gd name="connsiteY2" fmla="*/ 1870869 h 1870869"/>
                <a:gd name="connsiteX3" fmla="*/ 5004640 w 5665040"/>
                <a:gd name="connsiteY3" fmla="*/ 1515533 h 1870869"/>
                <a:gd name="connsiteX4" fmla="*/ 4919974 w 5665040"/>
                <a:gd name="connsiteY4" fmla="*/ 1413933 h 1870869"/>
                <a:gd name="connsiteX5" fmla="*/ 4903040 w 5665040"/>
                <a:gd name="connsiteY5" fmla="*/ 1405467 h 1870869"/>
                <a:gd name="connsiteX6" fmla="*/ 4818374 w 5665040"/>
                <a:gd name="connsiteY6" fmla="*/ 1329267 h 1870869"/>
                <a:gd name="connsiteX7" fmla="*/ 4725240 w 5665040"/>
                <a:gd name="connsiteY7" fmla="*/ 1270000 h 1870869"/>
                <a:gd name="connsiteX8" fmla="*/ 4691374 w 5665040"/>
                <a:gd name="connsiteY8" fmla="*/ 1244600 h 1870869"/>
                <a:gd name="connsiteX9" fmla="*/ 4437374 w 5665040"/>
                <a:gd name="connsiteY9" fmla="*/ 1143000 h 1870869"/>
                <a:gd name="connsiteX10" fmla="*/ 4318840 w 5665040"/>
                <a:gd name="connsiteY10" fmla="*/ 1092200 h 1870869"/>
                <a:gd name="connsiteX11" fmla="*/ 4115640 w 5665040"/>
                <a:gd name="connsiteY11" fmla="*/ 990600 h 1870869"/>
                <a:gd name="connsiteX12" fmla="*/ 4014040 w 5665040"/>
                <a:gd name="connsiteY12" fmla="*/ 618067 h 1870869"/>
                <a:gd name="connsiteX13" fmla="*/ 3844707 w 5665040"/>
                <a:gd name="connsiteY13" fmla="*/ 364067 h 1870869"/>
                <a:gd name="connsiteX14" fmla="*/ 3700774 w 5665040"/>
                <a:gd name="connsiteY14" fmla="*/ 245533 h 1870869"/>
                <a:gd name="connsiteX15" fmla="*/ 3522974 w 5665040"/>
                <a:gd name="connsiteY15" fmla="*/ 101600 h 1870869"/>
                <a:gd name="connsiteX16" fmla="*/ 3294374 w 5665040"/>
                <a:gd name="connsiteY16" fmla="*/ 0 h 1870869"/>
                <a:gd name="connsiteX17" fmla="*/ 3230344 w 5665040"/>
                <a:gd name="connsiteY17" fmla="*/ 226483 h 1870869"/>
                <a:gd name="connsiteX18" fmla="*/ 2947240 w 5665040"/>
                <a:gd name="connsiteY18" fmla="*/ 101600 h 1870869"/>
                <a:gd name="connsiteX19" fmla="*/ 2498507 w 5665040"/>
                <a:gd name="connsiteY19" fmla="*/ 84667 h 1870869"/>
                <a:gd name="connsiteX20" fmla="*/ 2329174 w 5665040"/>
                <a:gd name="connsiteY20" fmla="*/ 135467 h 1870869"/>
                <a:gd name="connsiteX21" fmla="*/ 2092107 w 5665040"/>
                <a:gd name="connsiteY21" fmla="*/ 135467 h 1870869"/>
                <a:gd name="connsiteX22" fmla="*/ 1660307 w 5665040"/>
                <a:gd name="connsiteY22" fmla="*/ 84667 h 1870869"/>
                <a:gd name="connsiteX23" fmla="*/ 1330107 w 5665040"/>
                <a:gd name="connsiteY23" fmla="*/ 101600 h 1870869"/>
                <a:gd name="connsiteX24" fmla="*/ 932174 w 5665040"/>
                <a:gd name="connsiteY24" fmla="*/ 338666 h 1870869"/>
                <a:gd name="connsiteX25" fmla="*/ 618907 w 5665040"/>
                <a:gd name="connsiteY25" fmla="*/ 533400 h 1870869"/>
                <a:gd name="connsiteX26" fmla="*/ 771307 w 5665040"/>
                <a:gd name="connsiteY26" fmla="*/ 880533 h 1870869"/>
                <a:gd name="connsiteX27" fmla="*/ 593507 w 5665040"/>
                <a:gd name="connsiteY27" fmla="*/ 939800 h 1870869"/>
                <a:gd name="connsiteX28" fmla="*/ 458040 w 5665040"/>
                <a:gd name="connsiteY28" fmla="*/ 1024467 h 1870869"/>
                <a:gd name="connsiteX29" fmla="*/ 21742 w 5665040"/>
                <a:gd name="connsiteY29" fmla="*/ 818886 h 1870869"/>
                <a:gd name="connsiteX0" fmla="*/ 21742 w 5665040"/>
                <a:gd name="connsiteY0" fmla="*/ 818886 h 1870869"/>
                <a:gd name="connsiteX1" fmla="*/ 46 w 5665040"/>
                <a:gd name="connsiteY1" fmla="*/ 1863725 h 1870869"/>
                <a:gd name="connsiteX2" fmla="*/ 5665040 w 5665040"/>
                <a:gd name="connsiteY2" fmla="*/ 1870869 h 1870869"/>
                <a:gd name="connsiteX3" fmla="*/ 5004640 w 5665040"/>
                <a:gd name="connsiteY3" fmla="*/ 1515533 h 1870869"/>
                <a:gd name="connsiteX4" fmla="*/ 4919974 w 5665040"/>
                <a:gd name="connsiteY4" fmla="*/ 1413933 h 1870869"/>
                <a:gd name="connsiteX5" fmla="*/ 4903040 w 5665040"/>
                <a:gd name="connsiteY5" fmla="*/ 1405467 h 1870869"/>
                <a:gd name="connsiteX6" fmla="*/ 4818374 w 5665040"/>
                <a:gd name="connsiteY6" fmla="*/ 1329267 h 1870869"/>
                <a:gd name="connsiteX7" fmla="*/ 4725240 w 5665040"/>
                <a:gd name="connsiteY7" fmla="*/ 1270000 h 1870869"/>
                <a:gd name="connsiteX8" fmla="*/ 4691374 w 5665040"/>
                <a:gd name="connsiteY8" fmla="*/ 1244600 h 1870869"/>
                <a:gd name="connsiteX9" fmla="*/ 4437374 w 5665040"/>
                <a:gd name="connsiteY9" fmla="*/ 1143000 h 1870869"/>
                <a:gd name="connsiteX10" fmla="*/ 4318840 w 5665040"/>
                <a:gd name="connsiteY10" fmla="*/ 1092200 h 1870869"/>
                <a:gd name="connsiteX11" fmla="*/ 4115640 w 5665040"/>
                <a:gd name="connsiteY11" fmla="*/ 990600 h 1870869"/>
                <a:gd name="connsiteX12" fmla="*/ 4014040 w 5665040"/>
                <a:gd name="connsiteY12" fmla="*/ 618067 h 1870869"/>
                <a:gd name="connsiteX13" fmla="*/ 3844707 w 5665040"/>
                <a:gd name="connsiteY13" fmla="*/ 364067 h 1870869"/>
                <a:gd name="connsiteX14" fmla="*/ 3700774 w 5665040"/>
                <a:gd name="connsiteY14" fmla="*/ 245533 h 1870869"/>
                <a:gd name="connsiteX15" fmla="*/ 3522974 w 5665040"/>
                <a:gd name="connsiteY15" fmla="*/ 101600 h 1870869"/>
                <a:gd name="connsiteX16" fmla="*/ 3294374 w 5665040"/>
                <a:gd name="connsiteY16" fmla="*/ 0 h 1870869"/>
                <a:gd name="connsiteX17" fmla="*/ 3230344 w 5665040"/>
                <a:gd name="connsiteY17" fmla="*/ 226483 h 1870869"/>
                <a:gd name="connsiteX18" fmla="*/ 2947240 w 5665040"/>
                <a:gd name="connsiteY18" fmla="*/ 101600 h 1870869"/>
                <a:gd name="connsiteX19" fmla="*/ 2498507 w 5665040"/>
                <a:gd name="connsiteY19" fmla="*/ 84667 h 1870869"/>
                <a:gd name="connsiteX20" fmla="*/ 2329174 w 5665040"/>
                <a:gd name="connsiteY20" fmla="*/ 135467 h 1870869"/>
                <a:gd name="connsiteX21" fmla="*/ 2092107 w 5665040"/>
                <a:gd name="connsiteY21" fmla="*/ 135467 h 1870869"/>
                <a:gd name="connsiteX22" fmla="*/ 1660307 w 5665040"/>
                <a:gd name="connsiteY22" fmla="*/ 84667 h 1870869"/>
                <a:gd name="connsiteX23" fmla="*/ 1330107 w 5665040"/>
                <a:gd name="connsiteY23" fmla="*/ 101600 h 1870869"/>
                <a:gd name="connsiteX24" fmla="*/ 932174 w 5665040"/>
                <a:gd name="connsiteY24" fmla="*/ 338666 h 1870869"/>
                <a:gd name="connsiteX25" fmla="*/ 618907 w 5665040"/>
                <a:gd name="connsiteY25" fmla="*/ 533400 h 1870869"/>
                <a:gd name="connsiteX26" fmla="*/ 771307 w 5665040"/>
                <a:gd name="connsiteY26" fmla="*/ 880533 h 1870869"/>
                <a:gd name="connsiteX27" fmla="*/ 593507 w 5665040"/>
                <a:gd name="connsiteY27" fmla="*/ 939800 h 1870869"/>
                <a:gd name="connsiteX28" fmla="*/ 21742 w 5665040"/>
                <a:gd name="connsiteY28" fmla="*/ 818886 h 1870869"/>
                <a:gd name="connsiteX0" fmla="*/ 21742 w 5665040"/>
                <a:gd name="connsiteY0" fmla="*/ 818886 h 1870869"/>
                <a:gd name="connsiteX1" fmla="*/ 46 w 5665040"/>
                <a:gd name="connsiteY1" fmla="*/ 1863725 h 1870869"/>
                <a:gd name="connsiteX2" fmla="*/ 5665040 w 5665040"/>
                <a:gd name="connsiteY2" fmla="*/ 1870869 h 1870869"/>
                <a:gd name="connsiteX3" fmla="*/ 5004640 w 5665040"/>
                <a:gd name="connsiteY3" fmla="*/ 1515533 h 1870869"/>
                <a:gd name="connsiteX4" fmla="*/ 4919974 w 5665040"/>
                <a:gd name="connsiteY4" fmla="*/ 1413933 h 1870869"/>
                <a:gd name="connsiteX5" fmla="*/ 4903040 w 5665040"/>
                <a:gd name="connsiteY5" fmla="*/ 1405467 h 1870869"/>
                <a:gd name="connsiteX6" fmla="*/ 4818374 w 5665040"/>
                <a:gd name="connsiteY6" fmla="*/ 1329267 h 1870869"/>
                <a:gd name="connsiteX7" fmla="*/ 4725240 w 5665040"/>
                <a:gd name="connsiteY7" fmla="*/ 1270000 h 1870869"/>
                <a:gd name="connsiteX8" fmla="*/ 4691374 w 5665040"/>
                <a:gd name="connsiteY8" fmla="*/ 1244600 h 1870869"/>
                <a:gd name="connsiteX9" fmla="*/ 4437374 w 5665040"/>
                <a:gd name="connsiteY9" fmla="*/ 1143000 h 1870869"/>
                <a:gd name="connsiteX10" fmla="*/ 4318840 w 5665040"/>
                <a:gd name="connsiteY10" fmla="*/ 1092200 h 1870869"/>
                <a:gd name="connsiteX11" fmla="*/ 4115640 w 5665040"/>
                <a:gd name="connsiteY11" fmla="*/ 990600 h 1870869"/>
                <a:gd name="connsiteX12" fmla="*/ 4014040 w 5665040"/>
                <a:gd name="connsiteY12" fmla="*/ 618067 h 1870869"/>
                <a:gd name="connsiteX13" fmla="*/ 3844707 w 5665040"/>
                <a:gd name="connsiteY13" fmla="*/ 364067 h 1870869"/>
                <a:gd name="connsiteX14" fmla="*/ 3700774 w 5665040"/>
                <a:gd name="connsiteY14" fmla="*/ 245533 h 1870869"/>
                <a:gd name="connsiteX15" fmla="*/ 3522974 w 5665040"/>
                <a:gd name="connsiteY15" fmla="*/ 101600 h 1870869"/>
                <a:gd name="connsiteX16" fmla="*/ 3294374 w 5665040"/>
                <a:gd name="connsiteY16" fmla="*/ 0 h 1870869"/>
                <a:gd name="connsiteX17" fmla="*/ 3230344 w 5665040"/>
                <a:gd name="connsiteY17" fmla="*/ 226483 h 1870869"/>
                <a:gd name="connsiteX18" fmla="*/ 2947240 w 5665040"/>
                <a:gd name="connsiteY18" fmla="*/ 101600 h 1870869"/>
                <a:gd name="connsiteX19" fmla="*/ 2498507 w 5665040"/>
                <a:gd name="connsiteY19" fmla="*/ 84667 h 1870869"/>
                <a:gd name="connsiteX20" fmla="*/ 2329174 w 5665040"/>
                <a:gd name="connsiteY20" fmla="*/ 135467 h 1870869"/>
                <a:gd name="connsiteX21" fmla="*/ 2092107 w 5665040"/>
                <a:gd name="connsiteY21" fmla="*/ 135467 h 1870869"/>
                <a:gd name="connsiteX22" fmla="*/ 1660307 w 5665040"/>
                <a:gd name="connsiteY22" fmla="*/ 84667 h 1870869"/>
                <a:gd name="connsiteX23" fmla="*/ 1330107 w 5665040"/>
                <a:gd name="connsiteY23" fmla="*/ 101600 h 1870869"/>
                <a:gd name="connsiteX24" fmla="*/ 932174 w 5665040"/>
                <a:gd name="connsiteY24" fmla="*/ 338666 h 1870869"/>
                <a:gd name="connsiteX25" fmla="*/ 618907 w 5665040"/>
                <a:gd name="connsiteY25" fmla="*/ 533400 h 1870869"/>
                <a:gd name="connsiteX26" fmla="*/ 771307 w 5665040"/>
                <a:gd name="connsiteY26" fmla="*/ 880533 h 1870869"/>
                <a:gd name="connsiteX27" fmla="*/ 21742 w 5665040"/>
                <a:gd name="connsiteY27" fmla="*/ 818886 h 1870869"/>
                <a:gd name="connsiteX0" fmla="*/ 21742 w 5665040"/>
                <a:gd name="connsiteY0" fmla="*/ 818886 h 1870869"/>
                <a:gd name="connsiteX1" fmla="*/ 46 w 5665040"/>
                <a:gd name="connsiteY1" fmla="*/ 1863725 h 1870869"/>
                <a:gd name="connsiteX2" fmla="*/ 5665040 w 5665040"/>
                <a:gd name="connsiteY2" fmla="*/ 1870869 h 1870869"/>
                <a:gd name="connsiteX3" fmla="*/ 5004640 w 5665040"/>
                <a:gd name="connsiteY3" fmla="*/ 1515533 h 1870869"/>
                <a:gd name="connsiteX4" fmla="*/ 4919974 w 5665040"/>
                <a:gd name="connsiteY4" fmla="*/ 1413933 h 1870869"/>
                <a:gd name="connsiteX5" fmla="*/ 4903040 w 5665040"/>
                <a:gd name="connsiteY5" fmla="*/ 1405467 h 1870869"/>
                <a:gd name="connsiteX6" fmla="*/ 4818374 w 5665040"/>
                <a:gd name="connsiteY6" fmla="*/ 1329267 h 1870869"/>
                <a:gd name="connsiteX7" fmla="*/ 4725240 w 5665040"/>
                <a:gd name="connsiteY7" fmla="*/ 1270000 h 1870869"/>
                <a:gd name="connsiteX8" fmla="*/ 4691374 w 5665040"/>
                <a:gd name="connsiteY8" fmla="*/ 1244600 h 1870869"/>
                <a:gd name="connsiteX9" fmla="*/ 4437374 w 5665040"/>
                <a:gd name="connsiteY9" fmla="*/ 1143000 h 1870869"/>
                <a:gd name="connsiteX10" fmla="*/ 4318840 w 5665040"/>
                <a:gd name="connsiteY10" fmla="*/ 1092200 h 1870869"/>
                <a:gd name="connsiteX11" fmla="*/ 4115640 w 5665040"/>
                <a:gd name="connsiteY11" fmla="*/ 990600 h 1870869"/>
                <a:gd name="connsiteX12" fmla="*/ 4014040 w 5665040"/>
                <a:gd name="connsiteY12" fmla="*/ 618067 h 1870869"/>
                <a:gd name="connsiteX13" fmla="*/ 3844707 w 5665040"/>
                <a:gd name="connsiteY13" fmla="*/ 364067 h 1870869"/>
                <a:gd name="connsiteX14" fmla="*/ 3700774 w 5665040"/>
                <a:gd name="connsiteY14" fmla="*/ 245533 h 1870869"/>
                <a:gd name="connsiteX15" fmla="*/ 3522974 w 5665040"/>
                <a:gd name="connsiteY15" fmla="*/ 101600 h 1870869"/>
                <a:gd name="connsiteX16" fmla="*/ 3294374 w 5665040"/>
                <a:gd name="connsiteY16" fmla="*/ 0 h 1870869"/>
                <a:gd name="connsiteX17" fmla="*/ 3230344 w 5665040"/>
                <a:gd name="connsiteY17" fmla="*/ 226483 h 1870869"/>
                <a:gd name="connsiteX18" fmla="*/ 2947240 w 5665040"/>
                <a:gd name="connsiteY18" fmla="*/ 101600 h 1870869"/>
                <a:gd name="connsiteX19" fmla="*/ 2498507 w 5665040"/>
                <a:gd name="connsiteY19" fmla="*/ 84667 h 1870869"/>
                <a:gd name="connsiteX20" fmla="*/ 2329174 w 5665040"/>
                <a:gd name="connsiteY20" fmla="*/ 135467 h 1870869"/>
                <a:gd name="connsiteX21" fmla="*/ 2092107 w 5665040"/>
                <a:gd name="connsiteY21" fmla="*/ 135467 h 1870869"/>
                <a:gd name="connsiteX22" fmla="*/ 1660307 w 5665040"/>
                <a:gd name="connsiteY22" fmla="*/ 84667 h 1870869"/>
                <a:gd name="connsiteX23" fmla="*/ 1330107 w 5665040"/>
                <a:gd name="connsiteY23" fmla="*/ 101600 h 1870869"/>
                <a:gd name="connsiteX24" fmla="*/ 932174 w 5665040"/>
                <a:gd name="connsiteY24" fmla="*/ 338666 h 1870869"/>
                <a:gd name="connsiteX25" fmla="*/ 618907 w 5665040"/>
                <a:gd name="connsiteY25" fmla="*/ 533400 h 1870869"/>
                <a:gd name="connsiteX26" fmla="*/ 21742 w 5665040"/>
                <a:gd name="connsiteY26" fmla="*/ 818886 h 1870869"/>
                <a:gd name="connsiteX0" fmla="*/ 21742 w 5665040"/>
                <a:gd name="connsiteY0" fmla="*/ 818886 h 1870869"/>
                <a:gd name="connsiteX1" fmla="*/ 46 w 5665040"/>
                <a:gd name="connsiteY1" fmla="*/ 1863725 h 1870869"/>
                <a:gd name="connsiteX2" fmla="*/ 5665040 w 5665040"/>
                <a:gd name="connsiteY2" fmla="*/ 1870869 h 1870869"/>
                <a:gd name="connsiteX3" fmla="*/ 5004640 w 5665040"/>
                <a:gd name="connsiteY3" fmla="*/ 1515533 h 1870869"/>
                <a:gd name="connsiteX4" fmla="*/ 4919974 w 5665040"/>
                <a:gd name="connsiteY4" fmla="*/ 1413933 h 1870869"/>
                <a:gd name="connsiteX5" fmla="*/ 4903040 w 5665040"/>
                <a:gd name="connsiteY5" fmla="*/ 1405467 h 1870869"/>
                <a:gd name="connsiteX6" fmla="*/ 4818374 w 5665040"/>
                <a:gd name="connsiteY6" fmla="*/ 1329267 h 1870869"/>
                <a:gd name="connsiteX7" fmla="*/ 4725240 w 5665040"/>
                <a:gd name="connsiteY7" fmla="*/ 1270000 h 1870869"/>
                <a:gd name="connsiteX8" fmla="*/ 4691374 w 5665040"/>
                <a:gd name="connsiteY8" fmla="*/ 1244600 h 1870869"/>
                <a:gd name="connsiteX9" fmla="*/ 4437374 w 5665040"/>
                <a:gd name="connsiteY9" fmla="*/ 1143000 h 1870869"/>
                <a:gd name="connsiteX10" fmla="*/ 4318840 w 5665040"/>
                <a:gd name="connsiteY10" fmla="*/ 1092200 h 1870869"/>
                <a:gd name="connsiteX11" fmla="*/ 4115640 w 5665040"/>
                <a:gd name="connsiteY11" fmla="*/ 990600 h 1870869"/>
                <a:gd name="connsiteX12" fmla="*/ 4014040 w 5665040"/>
                <a:gd name="connsiteY12" fmla="*/ 618067 h 1870869"/>
                <a:gd name="connsiteX13" fmla="*/ 3844707 w 5665040"/>
                <a:gd name="connsiteY13" fmla="*/ 364067 h 1870869"/>
                <a:gd name="connsiteX14" fmla="*/ 3700774 w 5665040"/>
                <a:gd name="connsiteY14" fmla="*/ 245533 h 1870869"/>
                <a:gd name="connsiteX15" fmla="*/ 3522974 w 5665040"/>
                <a:gd name="connsiteY15" fmla="*/ 101600 h 1870869"/>
                <a:gd name="connsiteX16" fmla="*/ 3294374 w 5665040"/>
                <a:gd name="connsiteY16" fmla="*/ 0 h 1870869"/>
                <a:gd name="connsiteX17" fmla="*/ 3230344 w 5665040"/>
                <a:gd name="connsiteY17" fmla="*/ 226483 h 1870869"/>
                <a:gd name="connsiteX18" fmla="*/ 2947240 w 5665040"/>
                <a:gd name="connsiteY18" fmla="*/ 101600 h 1870869"/>
                <a:gd name="connsiteX19" fmla="*/ 2498507 w 5665040"/>
                <a:gd name="connsiteY19" fmla="*/ 84667 h 1870869"/>
                <a:gd name="connsiteX20" fmla="*/ 2329174 w 5665040"/>
                <a:gd name="connsiteY20" fmla="*/ 135467 h 1870869"/>
                <a:gd name="connsiteX21" fmla="*/ 2092107 w 5665040"/>
                <a:gd name="connsiteY21" fmla="*/ 135467 h 1870869"/>
                <a:gd name="connsiteX22" fmla="*/ 1660307 w 5665040"/>
                <a:gd name="connsiteY22" fmla="*/ 84667 h 1870869"/>
                <a:gd name="connsiteX23" fmla="*/ 1330107 w 5665040"/>
                <a:gd name="connsiteY23" fmla="*/ 101600 h 1870869"/>
                <a:gd name="connsiteX24" fmla="*/ 932174 w 5665040"/>
                <a:gd name="connsiteY24" fmla="*/ 338666 h 1870869"/>
                <a:gd name="connsiteX25" fmla="*/ 627373 w 5665040"/>
                <a:gd name="connsiteY25" fmla="*/ 618067 h 1870869"/>
                <a:gd name="connsiteX26" fmla="*/ 21742 w 5665040"/>
                <a:gd name="connsiteY26" fmla="*/ 818886 h 1870869"/>
                <a:gd name="connsiteX0" fmla="*/ 21742 w 5665040"/>
                <a:gd name="connsiteY0" fmla="*/ 818886 h 1870869"/>
                <a:gd name="connsiteX1" fmla="*/ 46 w 5665040"/>
                <a:gd name="connsiteY1" fmla="*/ 1863725 h 1870869"/>
                <a:gd name="connsiteX2" fmla="*/ 5665040 w 5665040"/>
                <a:gd name="connsiteY2" fmla="*/ 1870869 h 1870869"/>
                <a:gd name="connsiteX3" fmla="*/ 5004640 w 5665040"/>
                <a:gd name="connsiteY3" fmla="*/ 1515533 h 1870869"/>
                <a:gd name="connsiteX4" fmla="*/ 4919974 w 5665040"/>
                <a:gd name="connsiteY4" fmla="*/ 1413933 h 1870869"/>
                <a:gd name="connsiteX5" fmla="*/ 4903040 w 5665040"/>
                <a:gd name="connsiteY5" fmla="*/ 1405467 h 1870869"/>
                <a:gd name="connsiteX6" fmla="*/ 4818374 w 5665040"/>
                <a:gd name="connsiteY6" fmla="*/ 1329267 h 1870869"/>
                <a:gd name="connsiteX7" fmla="*/ 4725240 w 5665040"/>
                <a:gd name="connsiteY7" fmla="*/ 1270000 h 1870869"/>
                <a:gd name="connsiteX8" fmla="*/ 4691374 w 5665040"/>
                <a:gd name="connsiteY8" fmla="*/ 1244600 h 1870869"/>
                <a:gd name="connsiteX9" fmla="*/ 4437374 w 5665040"/>
                <a:gd name="connsiteY9" fmla="*/ 1143000 h 1870869"/>
                <a:gd name="connsiteX10" fmla="*/ 4318840 w 5665040"/>
                <a:gd name="connsiteY10" fmla="*/ 1092200 h 1870869"/>
                <a:gd name="connsiteX11" fmla="*/ 4115640 w 5665040"/>
                <a:gd name="connsiteY11" fmla="*/ 990600 h 1870869"/>
                <a:gd name="connsiteX12" fmla="*/ 4014040 w 5665040"/>
                <a:gd name="connsiteY12" fmla="*/ 618067 h 1870869"/>
                <a:gd name="connsiteX13" fmla="*/ 3844707 w 5665040"/>
                <a:gd name="connsiteY13" fmla="*/ 364067 h 1870869"/>
                <a:gd name="connsiteX14" fmla="*/ 3700774 w 5665040"/>
                <a:gd name="connsiteY14" fmla="*/ 245533 h 1870869"/>
                <a:gd name="connsiteX15" fmla="*/ 3522974 w 5665040"/>
                <a:gd name="connsiteY15" fmla="*/ 101600 h 1870869"/>
                <a:gd name="connsiteX16" fmla="*/ 3294374 w 5665040"/>
                <a:gd name="connsiteY16" fmla="*/ 0 h 1870869"/>
                <a:gd name="connsiteX17" fmla="*/ 3230344 w 5665040"/>
                <a:gd name="connsiteY17" fmla="*/ 226483 h 1870869"/>
                <a:gd name="connsiteX18" fmla="*/ 2947240 w 5665040"/>
                <a:gd name="connsiteY18" fmla="*/ 101600 h 1870869"/>
                <a:gd name="connsiteX19" fmla="*/ 2498507 w 5665040"/>
                <a:gd name="connsiteY19" fmla="*/ 84667 h 1870869"/>
                <a:gd name="connsiteX20" fmla="*/ 2329174 w 5665040"/>
                <a:gd name="connsiteY20" fmla="*/ 135467 h 1870869"/>
                <a:gd name="connsiteX21" fmla="*/ 2092107 w 5665040"/>
                <a:gd name="connsiteY21" fmla="*/ 135467 h 1870869"/>
                <a:gd name="connsiteX22" fmla="*/ 1660307 w 5665040"/>
                <a:gd name="connsiteY22" fmla="*/ 84667 h 1870869"/>
                <a:gd name="connsiteX23" fmla="*/ 1330107 w 5665040"/>
                <a:gd name="connsiteY23" fmla="*/ 101600 h 1870869"/>
                <a:gd name="connsiteX24" fmla="*/ 932174 w 5665040"/>
                <a:gd name="connsiteY24" fmla="*/ 338666 h 1870869"/>
                <a:gd name="connsiteX25" fmla="*/ 627373 w 5665040"/>
                <a:gd name="connsiteY25" fmla="*/ 618067 h 1870869"/>
                <a:gd name="connsiteX26" fmla="*/ 21742 w 5665040"/>
                <a:gd name="connsiteY26" fmla="*/ 818886 h 1870869"/>
                <a:gd name="connsiteX0" fmla="*/ 0 w 5668698"/>
                <a:gd name="connsiteY0" fmla="*/ 818886 h 1870869"/>
                <a:gd name="connsiteX1" fmla="*/ 3704 w 5668698"/>
                <a:gd name="connsiteY1" fmla="*/ 1863725 h 1870869"/>
                <a:gd name="connsiteX2" fmla="*/ 5668698 w 5668698"/>
                <a:gd name="connsiteY2" fmla="*/ 1870869 h 1870869"/>
                <a:gd name="connsiteX3" fmla="*/ 5008298 w 5668698"/>
                <a:gd name="connsiteY3" fmla="*/ 1515533 h 1870869"/>
                <a:gd name="connsiteX4" fmla="*/ 4923632 w 5668698"/>
                <a:gd name="connsiteY4" fmla="*/ 1413933 h 1870869"/>
                <a:gd name="connsiteX5" fmla="*/ 4906698 w 5668698"/>
                <a:gd name="connsiteY5" fmla="*/ 1405467 h 1870869"/>
                <a:gd name="connsiteX6" fmla="*/ 4822032 w 5668698"/>
                <a:gd name="connsiteY6" fmla="*/ 1329267 h 1870869"/>
                <a:gd name="connsiteX7" fmla="*/ 4728898 w 5668698"/>
                <a:gd name="connsiteY7" fmla="*/ 1270000 h 1870869"/>
                <a:gd name="connsiteX8" fmla="*/ 4695032 w 5668698"/>
                <a:gd name="connsiteY8" fmla="*/ 1244600 h 1870869"/>
                <a:gd name="connsiteX9" fmla="*/ 4441032 w 5668698"/>
                <a:gd name="connsiteY9" fmla="*/ 1143000 h 1870869"/>
                <a:gd name="connsiteX10" fmla="*/ 4322498 w 5668698"/>
                <a:gd name="connsiteY10" fmla="*/ 1092200 h 1870869"/>
                <a:gd name="connsiteX11" fmla="*/ 4119298 w 5668698"/>
                <a:gd name="connsiteY11" fmla="*/ 990600 h 1870869"/>
                <a:gd name="connsiteX12" fmla="*/ 4017698 w 5668698"/>
                <a:gd name="connsiteY12" fmla="*/ 618067 h 1870869"/>
                <a:gd name="connsiteX13" fmla="*/ 3848365 w 5668698"/>
                <a:gd name="connsiteY13" fmla="*/ 364067 h 1870869"/>
                <a:gd name="connsiteX14" fmla="*/ 3704432 w 5668698"/>
                <a:gd name="connsiteY14" fmla="*/ 245533 h 1870869"/>
                <a:gd name="connsiteX15" fmla="*/ 3526632 w 5668698"/>
                <a:gd name="connsiteY15" fmla="*/ 101600 h 1870869"/>
                <a:gd name="connsiteX16" fmla="*/ 3298032 w 5668698"/>
                <a:gd name="connsiteY16" fmla="*/ 0 h 1870869"/>
                <a:gd name="connsiteX17" fmla="*/ 3234002 w 5668698"/>
                <a:gd name="connsiteY17" fmla="*/ 226483 h 1870869"/>
                <a:gd name="connsiteX18" fmla="*/ 2950898 w 5668698"/>
                <a:gd name="connsiteY18" fmla="*/ 101600 h 1870869"/>
                <a:gd name="connsiteX19" fmla="*/ 2502165 w 5668698"/>
                <a:gd name="connsiteY19" fmla="*/ 84667 h 1870869"/>
                <a:gd name="connsiteX20" fmla="*/ 2332832 w 5668698"/>
                <a:gd name="connsiteY20" fmla="*/ 135467 h 1870869"/>
                <a:gd name="connsiteX21" fmla="*/ 2095765 w 5668698"/>
                <a:gd name="connsiteY21" fmla="*/ 135467 h 1870869"/>
                <a:gd name="connsiteX22" fmla="*/ 1663965 w 5668698"/>
                <a:gd name="connsiteY22" fmla="*/ 84667 h 1870869"/>
                <a:gd name="connsiteX23" fmla="*/ 1333765 w 5668698"/>
                <a:gd name="connsiteY23" fmla="*/ 101600 h 1870869"/>
                <a:gd name="connsiteX24" fmla="*/ 935832 w 5668698"/>
                <a:gd name="connsiteY24" fmla="*/ 338666 h 1870869"/>
                <a:gd name="connsiteX25" fmla="*/ 631031 w 5668698"/>
                <a:gd name="connsiteY25" fmla="*/ 618067 h 1870869"/>
                <a:gd name="connsiteX26" fmla="*/ 0 w 5668698"/>
                <a:gd name="connsiteY26" fmla="*/ 818886 h 1870869"/>
                <a:gd name="connsiteX0" fmla="*/ 0 w 5668698"/>
                <a:gd name="connsiteY0" fmla="*/ 870122 h 1922105"/>
                <a:gd name="connsiteX1" fmla="*/ 3704 w 5668698"/>
                <a:gd name="connsiteY1" fmla="*/ 1914961 h 1922105"/>
                <a:gd name="connsiteX2" fmla="*/ 5668698 w 5668698"/>
                <a:gd name="connsiteY2" fmla="*/ 1922105 h 1922105"/>
                <a:gd name="connsiteX3" fmla="*/ 5008298 w 5668698"/>
                <a:gd name="connsiteY3" fmla="*/ 1566769 h 1922105"/>
                <a:gd name="connsiteX4" fmla="*/ 4923632 w 5668698"/>
                <a:gd name="connsiteY4" fmla="*/ 1465169 h 1922105"/>
                <a:gd name="connsiteX5" fmla="*/ 4906698 w 5668698"/>
                <a:gd name="connsiteY5" fmla="*/ 1456703 h 1922105"/>
                <a:gd name="connsiteX6" fmla="*/ 4822032 w 5668698"/>
                <a:gd name="connsiteY6" fmla="*/ 1380503 h 1922105"/>
                <a:gd name="connsiteX7" fmla="*/ 4728898 w 5668698"/>
                <a:gd name="connsiteY7" fmla="*/ 1321236 h 1922105"/>
                <a:gd name="connsiteX8" fmla="*/ 4695032 w 5668698"/>
                <a:gd name="connsiteY8" fmla="*/ 1295836 h 1922105"/>
                <a:gd name="connsiteX9" fmla="*/ 4441032 w 5668698"/>
                <a:gd name="connsiteY9" fmla="*/ 1194236 h 1922105"/>
                <a:gd name="connsiteX10" fmla="*/ 4322498 w 5668698"/>
                <a:gd name="connsiteY10" fmla="*/ 1143436 h 1922105"/>
                <a:gd name="connsiteX11" fmla="*/ 4119298 w 5668698"/>
                <a:gd name="connsiteY11" fmla="*/ 1041836 h 1922105"/>
                <a:gd name="connsiteX12" fmla="*/ 4017698 w 5668698"/>
                <a:gd name="connsiteY12" fmla="*/ 669303 h 1922105"/>
                <a:gd name="connsiteX13" fmla="*/ 3848365 w 5668698"/>
                <a:gd name="connsiteY13" fmla="*/ 415303 h 1922105"/>
                <a:gd name="connsiteX14" fmla="*/ 3704432 w 5668698"/>
                <a:gd name="connsiteY14" fmla="*/ 296769 h 1922105"/>
                <a:gd name="connsiteX15" fmla="*/ 3526632 w 5668698"/>
                <a:gd name="connsiteY15" fmla="*/ 152836 h 1922105"/>
                <a:gd name="connsiteX16" fmla="*/ 3298032 w 5668698"/>
                <a:gd name="connsiteY16" fmla="*/ 51236 h 1922105"/>
                <a:gd name="connsiteX17" fmla="*/ 3234002 w 5668698"/>
                <a:gd name="connsiteY17" fmla="*/ 277719 h 1922105"/>
                <a:gd name="connsiteX18" fmla="*/ 2950898 w 5668698"/>
                <a:gd name="connsiteY18" fmla="*/ 152836 h 1922105"/>
                <a:gd name="connsiteX19" fmla="*/ 2502165 w 5668698"/>
                <a:gd name="connsiteY19" fmla="*/ 135903 h 1922105"/>
                <a:gd name="connsiteX20" fmla="*/ 2332832 w 5668698"/>
                <a:gd name="connsiteY20" fmla="*/ 186703 h 1922105"/>
                <a:gd name="connsiteX21" fmla="*/ 2095765 w 5668698"/>
                <a:gd name="connsiteY21" fmla="*/ 436 h 1922105"/>
                <a:gd name="connsiteX22" fmla="*/ 1663965 w 5668698"/>
                <a:gd name="connsiteY22" fmla="*/ 135903 h 1922105"/>
                <a:gd name="connsiteX23" fmla="*/ 1333765 w 5668698"/>
                <a:gd name="connsiteY23" fmla="*/ 152836 h 1922105"/>
                <a:gd name="connsiteX24" fmla="*/ 935832 w 5668698"/>
                <a:gd name="connsiteY24" fmla="*/ 389902 h 1922105"/>
                <a:gd name="connsiteX25" fmla="*/ 631031 w 5668698"/>
                <a:gd name="connsiteY25" fmla="*/ 669303 h 1922105"/>
                <a:gd name="connsiteX26" fmla="*/ 0 w 5668698"/>
                <a:gd name="connsiteY26" fmla="*/ 870122 h 1922105"/>
                <a:gd name="connsiteX0" fmla="*/ 0 w 5668698"/>
                <a:gd name="connsiteY0" fmla="*/ 934670 h 1986653"/>
                <a:gd name="connsiteX1" fmla="*/ 3704 w 5668698"/>
                <a:gd name="connsiteY1" fmla="*/ 1979509 h 1986653"/>
                <a:gd name="connsiteX2" fmla="*/ 5668698 w 5668698"/>
                <a:gd name="connsiteY2" fmla="*/ 1986653 h 1986653"/>
                <a:gd name="connsiteX3" fmla="*/ 5008298 w 5668698"/>
                <a:gd name="connsiteY3" fmla="*/ 1631317 h 1986653"/>
                <a:gd name="connsiteX4" fmla="*/ 4923632 w 5668698"/>
                <a:gd name="connsiteY4" fmla="*/ 1529717 h 1986653"/>
                <a:gd name="connsiteX5" fmla="*/ 4906698 w 5668698"/>
                <a:gd name="connsiteY5" fmla="*/ 1521251 h 1986653"/>
                <a:gd name="connsiteX6" fmla="*/ 4822032 w 5668698"/>
                <a:gd name="connsiteY6" fmla="*/ 1445051 h 1986653"/>
                <a:gd name="connsiteX7" fmla="*/ 4728898 w 5668698"/>
                <a:gd name="connsiteY7" fmla="*/ 1385784 h 1986653"/>
                <a:gd name="connsiteX8" fmla="*/ 4695032 w 5668698"/>
                <a:gd name="connsiteY8" fmla="*/ 1360384 h 1986653"/>
                <a:gd name="connsiteX9" fmla="*/ 4441032 w 5668698"/>
                <a:gd name="connsiteY9" fmla="*/ 1258784 h 1986653"/>
                <a:gd name="connsiteX10" fmla="*/ 4322498 w 5668698"/>
                <a:gd name="connsiteY10" fmla="*/ 1207984 h 1986653"/>
                <a:gd name="connsiteX11" fmla="*/ 4119298 w 5668698"/>
                <a:gd name="connsiteY11" fmla="*/ 1106384 h 1986653"/>
                <a:gd name="connsiteX12" fmla="*/ 4017698 w 5668698"/>
                <a:gd name="connsiteY12" fmla="*/ 733851 h 1986653"/>
                <a:gd name="connsiteX13" fmla="*/ 3848365 w 5668698"/>
                <a:gd name="connsiteY13" fmla="*/ 479851 h 1986653"/>
                <a:gd name="connsiteX14" fmla="*/ 3704432 w 5668698"/>
                <a:gd name="connsiteY14" fmla="*/ 361317 h 1986653"/>
                <a:gd name="connsiteX15" fmla="*/ 3526632 w 5668698"/>
                <a:gd name="connsiteY15" fmla="*/ 217384 h 1986653"/>
                <a:gd name="connsiteX16" fmla="*/ 3298032 w 5668698"/>
                <a:gd name="connsiteY16" fmla="*/ 115784 h 1986653"/>
                <a:gd name="connsiteX17" fmla="*/ 3234002 w 5668698"/>
                <a:gd name="connsiteY17" fmla="*/ 342267 h 1986653"/>
                <a:gd name="connsiteX18" fmla="*/ 2950898 w 5668698"/>
                <a:gd name="connsiteY18" fmla="*/ 217384 h 1986653"/>
                <a:gd name="connsiteX19" fmla="*/ 2502165 w 5668698"/>
                <a:gd name="connsiteY19" fmla="*/ 200451 h 1986653"/>
                <a:gd name="connsiteX20" fmla="*/ 2409032 w 5668698"/>
                <a:gd name="connsiteY20" fmla="*/ 5718 h 1986653"/>
                <a:gd name="connsiteX21" fmla="*/ 2095765 w 5668698"/>
                <a:gd name="connsiteY21" fmla="*/ 64984 h 1986653"/>
                <a:gd name="connsiteX22" fmla="*/ 1663965 w 5668698"/>
                <a:gd name="connsiteY22" fmla="*/ 200451 h 1986653"/>
                <a:gd name="connsiteX23" fmla="*/ 1333765 w 5668698"/>
                <a:gd name="connsiteY23" fmla="*/ 217384 h 1986653"/>
                <a:gd name="connsiteX24" fmla="*/ 935832 w 5668698"/>
                <a:gd name="connsiteY24" fmla="*/ 454450 h 1986653"/>
                <a:gd name="connsiteX25" fmla="*/ 631031 w 5668698"/>
                <a:gd name="connsiteY25" fmla="*/ 733851 h 1986653"/>
                <a:gd name="connsiteX26" fmla="*/ 0 w 5668698"/>
                <a:gd name="connsiteY26" fmla="*/ 934670 h 1986653"/>
                <a:gd name="connsiteX0" fmla="*/ 0 w 5668698"/>
                <a:gd name="connsiteY0" fmla="*/ 1191419 h 2243402"/>
                <a:gd name="connsiteX1" fmla="*/ 3704 w 5668698"/>
                <a:gd name="connsiteY1" fmla="*/ 2236258 h 2243402"/>
                <a:gd name="connsiteX2" fmla="*/ 5668698 w 5668698"/>
                <a:gd name="connsiteY2" fmla="*/ 2243402 h 2243402"/>
                <a:gd name="connsiteX3" fmla="*/ 5008298 w 5668698"/>
                <a:gd name="connsiteY3" fmla="*/ 1888066 h 2243402"/>
                <a:gd name="connsiteX4" fmla="*/ 4923632 w 5668698"/>
                <a:gd name="connsiteY4" fmla="*/ 1786466 h 2243402"/>
                <a:gd name="connsiteX5" fmla="*/ 4906698 w 5668698"/>
                <a:gd name="connsiteY5" fmla="*/ 1778000 h 2243402"/>
                <a:gd name="connsiteX6" fmla="*/ 4822032 w 5668698"/>
                <a:gd name="connsiteY6" fmla="*/ 1701800 h 2243402"/>
                <a:gd name="connsiteX7" fmla="*/ 4728898 w 5668698"/>
                <a:gd name="connsiteY7" fmla="*/ 1642533 h 2243402"/>
                <a:gd name="connsiteX8" fmla="*/ 4695032 w 5668698"/>
                <a:gd name="connsiteY8" fmla="*/ 1617133 h 2243402"/>
                <a:gd name="connsiteX9" fmla="*/ 4441032 w 5668698"/>
                <a:gd name="connsiteY9" fmla="*/ 1515533 h 2243402"/>
                <a:gd name="connsiteX10" fmla="*/ 4322498 w 5668698"/>
                <a:gd name="connsiteY10" fmla="*/ 1464733 h 2243402"/>
                <a:gd name="connsiteX11" fmla="*/ 4119298 w 5668698"/>
                <a:gd name="connsiteY11" fmla="*/ 1363133 h 2243402"/>
                <a:gd name="connsiteX12" fmla="*/ 4017698 w 5668698"/>
                <a:gd name="connsiteY12" fmla="*/ 990600 h 2243402"/>
                <a:gd name="connsiteX13" fmla="*/ 3848365 w 5668698"/>
                <a:gd name="connsiteY13" fmla="*/ 736600 h 2243402"/>
                <a:gd name="connsiteX14" fmla="*/ 3704432 w 5668698"/>
                <a:gd name="connsiteY14" fmla="*/ 618066 h 2243402"/>
                <a:gd name="connsiteX15" fmla="*/ 3526632 w 5668698"/>
                <a:gd name="connsiteY15" fmla="*/ 474133 h 2243402"/>
                <a:gd name="connsiteX16" fmla="*/ 3399632 w 5668698"/>
                <a:gd name="connsiteY16" fmla="*/ 0 h 2243402"/>
                <a:gd name="connsiteX17" fmla="*/ 3234002 w 5668698"/>
                <a:gd name="connsiteY17" fmla="*/ 599016 h 2243402"/>
                <a:gd name="connsiteX18" fmla="*/ 2950898 w 5668698"/>
                <a:gd name="connsiteY18" fmla="*/ 474133 h 2243402"/>
                <a:gd name="connsiteX19" fmla="*/ 2502165 w 5668698"/>
                <a:gd name="connsiteY19" fmla="*/ 457200 h 2243402"/>
                <a:gd name="connsiteX20" fmla="*/ 2409032 w 5668698"/>
                <a:gd name="connsiteY20" fmla="*/ 262467 h 2243402"/>
                <a:gd name="connsiteX21" fmla="*/ 2095765 w 5668698"/>
                <a:gd name="connsiteY21" fmla="*/ 321733 h 2243402"/>
                <a:gd name="connsiteX22" fmla="*/ 1663965 w 5668698"/>
                <a:gd name="connsiteY22" fmla="*/ 457200 h 2243402"/>
                <a:gd name="connsiteX23" fmla="*/ 1333765 w 5668698"/>
                <a:gd name="connsiteY23" fmla="*/ 474133 h 2243402"/>
                <a:gd name="connsiteX24" fmla="*/ 935832 w 5668698"/>
                <a:gd name="connsiteY24" fmla="*/ 711199 h 2243402"/>
                <a:gd name="connsiteX25" fmla="*/ 631031 w 5668698"/>
                <a:gd name="connsiteY25" fmla="*/ 990600 h 2243402"/>
                <a:gd name="connsiteX26" fmla="*/ 0 w 5668698"/>
                <a:gd name="connsiteY26" fmla="*/ 1191419 h 2243402"/>
                <a:gd name="connsiteX0" fmla="*/ 0 w 5668698"/>
                <a:gd name="connsiteY0" fmla="*/ 1191419 h 2243402"/>
                <a:gd name="connsiteX1" fmla="*/ 3704 w 5668698"/>
                <a:gd name="connsiteY1" fmla="*/ 2236258 h 2243402"/>
                <a:gd name="connsiteX2" fmla="*/ 5668698 w 5668698"/>
                <a:gd name="connsiteY2" fmla="*/ 2243402 h 2243402"/>
                <a:gd name="connsiteX3" fmla="*/ 5008298 w 5668698"/>
                <a:gd name="connsiteY3" fmla="*/ 1888066 h 2243402"/>
                <a:gd name="connsiteX4" fmla="*/ 4923632 w 5668698"/>
                <a:gd name="connsiteY4" fmla="*/ 1786466 h 2243402"/>
                <a:gd name="connsiteX5" fmla="*/ 4906698 w 5668698"/>
                <a:gd name="connsiteY5" fmla="*/ 1778000 h 2243402"/>
                <a:gd name="connsiteX6" fmla="*/ 4822032 w 5668698"/>
                <a:gd name="connsiteY6" fmla="*/ 1701800 h 2243402"/>
                <a:gd name="connsiteX7" fmla="*/ 4728898 w 5668698"/>
                <a:gd name="connsiteY7" fmla="*/ 1642533 h 2243402"/>
                <a:gd name="connsiteX8" fmla="*/ 4695032 w 5668698"/>
                <a:gd name="connsiteY8" fmla="*/ 1617133 h 2243402"/>
                <a:gd name="connsiteX9" fmla="*/ 4441032 w 5668698"/>
                <a:gd name="connsiteY9" fmla="*/ 1515533 h 2243402"/>
                <a:gd name="connsiteX10" fmla="*/ 4322498 w 5668698"/>
                <a:gd name="connsiteY10" fmla="*/ 1464733 h 2243402"/>
                <a:gd name="connsiteX11" fmla="*/ 4119298 w 5668698"/>
                <a:gd name="connsiteY11" fmla="*/ 1363133 h 2243402"/>
                <a:gd name="connsiteX12" fmla="*/ 4017698 w 5668698"/>
                <a:gd name="connsiteY12" fmla="*/ 990600 h 2243402"/>
                <a:gd name="connsiteX13" fmla="*/ 3848365 w 5668698"/>
                <a:gd name="connsiteY13" fmla="*/ 736600 h 2243402"/>
                <a:gd name="connsiteX14" fmla="*/ 3704432 w 5668698"/>
                <a:gd name="connsiteY14" fmla="*/ 618066 h 2243402"/>
                <a:gd name="connsiteX15" fmla="*/ 3526632 w 5668698"/>
                <a:gd name="connsiteY15" fmla="*/ 474133 h 2243402"/>
                <a:gd name="connsiteX16" fmla="*/ 3399632 w 5668698"/>
                <a:gd name="connsiteY16" fmla="*/ 0 h 2243402"/>
                <a:gd name="connsiteX17" fmla="*/ 3234002 w 5668698"/>
                <a:gd name="connsiteY17" fmla="*/ 599016 h 2243402"/>
                <a:gd name="connsiteX18" fmla="*/ 3001698 w 5668698"/>
                <a:gd name="connsiteY18" fmla="*/ 245533 h 2243402"/>
                <a:gd name="connsiteX19" fmla="*/ 2502165 w 5668698"/>
                <a:gd name="connsiteY19" fmla="*/ 457200 h 2243402"/>
                <a:gd name="connsiteX20" fmla="*/ 2409032 w 5668698"/>
                <a:gd name="connsiteY20" fmla="*/ 262467 h 2243402"/>
                <a:gd name="connsiteX21" fmla="*/ 2095765 w 5668698"/>
                <a:gd name="connsiteY21" fmla="*/ 321733 h 2243402"/>
                <a:gd name="connsiteX22" fmla="*/ 1663965 w 5668698"/>
                <a:gd name="connsiteY22" fmla="*/ 457200 h 2243402"/>
                <a:gd name="connsiteX23" fmla="*/ 1333765 w 5668698"/>
                <a:gd name="connsiteY23" fmla="*/ 474133 h 2243402"/>
                <a:gd name="connsiteX24" fmla="*/ 935832 w 5668698"/>
                <a:gd name="connsiteY24" fmla="*/ 711199 h 2243402"/>
                <a:gd name="connsiteX25" fmla="*/ 631031 w 5668698"/>
                <a:gd name="connsiteY25" fmla="*/ 990600 h 2243402"/>
                <a:gd name="connsiteX26" fmla="*/ 0 w 5668698"/>
                <a:gd name="connsiteY26" fmla="*/ 1191419 h 2243402"/>
                <a:gd name="connsiteX0" fmla="*/ 0 w 5668698"/>
                <a:gd name="connsiteY0" fmla="*/ 1191419 h 2243402"/>
                <a:gd name="connsiteX1" fmla="*/ 3704 w 5668698"/>
                <a:gd name="connsiteY1" fmla="*/ 2236258 h 2243402"/>
                <a:gd name="connsiteX2" fmla="*/ 5668698 w 5668698"/>
                <a:gd name="connsiteY2" fmla="*/ 2243402 h 2243402"/>
                <a:gd name="connsiteX3" fmla="*/ 5008298 w 5668698"/>
                <a:gd name="connsiteY3" fmla="*/ 1888066 h 2243402"/>
                <a:gd name="connsiteX4" fmla="*/ 4923632 w 5668698"/>
                <a:gd name="connsiteY4" fmla="*/ 1786466 h 2243402"/>
                <a:gd name="connsiteX5" fmla="*/ 4906698 w 5668698"/>
                <a:gd name="connsiteY5" fmla="*/ 1778000 h 2243402"/>
                <a:gd name="connsiteX6" fmla="*/ 4822032 w 5668698"/>
                <a:gd name="connsiteY6" fmla="*/ 1701800 h 2243402"/>
                <a:gd name="connsiteX7" fmla="*/ 4728898 w 5668698"/>
                <a:gd name="connsiteY7" fmla="*/ 1642533 h 2243402"/>
                <a:gd name="connsiteX8" fmla="*/ 4695032 w 5668698"/>
                <a:gd name="connsiteY8" fmla="*/ 1617133 h 2243402"/>
                <a:gd name="connsiteX9" fmla="*/ 4441032 w 5668698"/>
                <a:gd name="connsiteY9" fmla="*/ 1515533 h 2243402"/>
                <a:gd name="connsiteX10" fmla="*/ 4322498 w 5668698"/>
                <a:gd name="connsiteY10" fmla="*/ 1464733 h 2243402"/>
                <a:gd name="connsiteX11" fmla="*/ 4119298 w 5668698"/>
                <a:gd name="connsiteY11" fmla="*/ 1363133 h 2243402"/>
                <a:gd name="connsiteX12" fmla="*/ 4017698 w 5668698"/>
                <a:gd name="connsiteY12" fmla="*/ 990600 h 2243402"/>
                <a:gd name="connsiteX13" fmla="*/ 3848365 w 5668698"/>
                <a:gd name="connsiteY13" fmla="*/ 736600 h 2243402"/>
                <a:gd name="connsiteX14" fmla="*/ 3704432 w 5668698"/>
                <a:gd name="connsiteY14" fmla="*/ 618066 h 2243402"/>
                <a:gd name="connsiteX15" fmla="*/ 3526632 w 5668698"/>
                <a:gd name="connsiteY15" fmla="*/ 474133 h 2243402"/>
                <a:gd name="connsiteX16" fmla="*/ 3399632 w 5668698"/>
                <a:gd name="connsiteY16" fmla="*/ 0 h 2243402"/>
                <a:gd name="connsiteX17" fmla="*/ 3234002 w 5668698"/>
                <a:gd name="connsiteY17" fmla="*/ 599016 h 2243402"/>
                <a:gd name="connsiteX18" fmla="*/ 3001698 w 5668698"/>
                <a:gd name="connsiteY18" fmla="*/ 245533 h 2243402"/>
                <a:gd name="connsiteX19" fmla="*/ 2409032 w 5668698"/>
                <a:gd name="connsiteY19" fmla="*/ 262467 h 2243402"/>
                <a:gd name="connsiteX20" fmla="*/ 2095765 w 5668698"/>
                <a:gd name="connsiteY20" fmla="*/ 321733 h 2243402"/>
                <a:gd name="connsiteX21" fmla="*/ 1663965 w 5668698"/>
                <a:gd name="connsiteY21" fmla="*/ 457200 h 2243402"/>
                <a:gd name="connsiteX22" fmla="*/ 1333765 w 5668698"/>
                <a:gd name="connsiteY22" fmla="*/ 474133 h 2243402"/>
                <a:gd name="connsiteX23" fmla="*/ 935832 w 5668698"/>
                <a:gd name="connsiteY23" fmla="*/ 711199 h 2243402"/>
                <a:gd name="connsiteX24" fmla="*/ 631031 w 5668698"/>
                <a:gd name="connsiteY24" fmla="*/ 990600 h 2243402"/>
                <a:gd name="connsiteX25" fmla="*/ 0 w 5668698"/>
                <a:gd name="connsiteY25" fmla="*/ 1191419 h 2243402"/>
                <a:gd name="connsiteX0" fmla="*/ 0 w 5668698"/>
                <a:gd name="connsiteY0" fmla="*/ 1191419 h 2243402"/>
                <a:gd name="connsiteX1" fmla="*/ 3704 w 5668698"/>
                <a:gd name="connsiteY1" fmla="*/ 2236258 h 2243402"/>
                <a:gd name="connsiteX2" fmla="*/ 5668698 w 5668698"/>
                <a:gd name="connsiteY2" fmla="*/ 2243402 h 2243402"/>
                <a:gd name="connsiteX3" fmla="*/ 5008298 w 5668698"/>
                <a:gd name="connsiteY3" fmla="*/ 1888066 h 2243402"/>
                <a:gd name="connsiteX4" fmla="*/ 4923632 w 5668698"/>
                <a:gd name="connsiteY4" fmla="*/ 1786466 h 2243402"/>
                <a:gd name="connsiteX5" fmla="*/ 4906698 w 5668698"/>
                <a:gd name="connsiteY5" fmla="*/ 1778000 h 2243402"/>
                <a:gd name="connsiteX6" fmla="*/ 4822032 w 5668698"/>
                <a:gd name="connsiteY6" fmla="*/ 1701800 h 2243402"/>
                <a:gd name="connsiteX7" fmla="*/ 4728898 w 5668698"/>
                <a:gd name="connsiteY7" fmla="*/ 1642533 h 2243402"/>
                <a:gd name="connsiteX8" fmla="*/ 4695032 w 5668698"/>
                <a:gd name="connsiteY8" fmla="*/ 1617133 h 2243402"/>
                <a:gd name="connsiteX9" fmla="*/ 4441032 w 5668698"/>
                <a:gd name="connsiteY9" fmla="*/ 1515533 h 2243402"/>
                <a:gd name="connsiteX10" fmla="*/ 4322498 w 5668698"/>
                <a:gd name="connsiteY10" fmla="*/ 1464733 h 2243402"/>
                <a:gd name="connsiteX11" fmla="*/ 4119298 w 5668698"/>
                <a:gd name="connsiteY11" fmla="*/ 1363133 h 2243402"/>
                <a:gd name="connsiteX12" fmla="*/ 4017698 w 5668698"/>
                <a:gd name="connsiteY12" fmla="*/ 990600 h 2243402"/>
                <a:gd name="connsiteX13" fmla="*/ 3848365 w 5668698"/>
                <a:gd name="connsiteY13" fmla="*/ 736600 h 2243402"/>
                <a:gd name="connsiteX14" fmla="*/ 3704432 w 5668698"/>
                <a:gd name="connsiteY14" fmla="*/ 618066 h 2243402"/>
                <a:gd name="connsiteX15" fmla="*/ 3526632 w 5668698"/>
                <a:gd name="connsiteY15" fmla="*/ 474133 h 2243402"/>
                <a:gd name="connsiteX16" fmla="*/ 3399632 w 5668698"/>
                <a:gd name="connsiteY16" fmla="*/ 0 h 2243402"/>
                <a:gd name="connsiteX17" fmla="*/ 3001698 w 5668698"/>
                <a:gd name="connsiteY17" fmla="*/ 245533 h 2243402"/>
                <a:gd name="connsiteX18" fmla="*/ 2409032 w 5668698"/>
                <a:gd name="connsiteY18" fmla="*/ 262467 h 2243402"/>
                <a:gd name="connsiteX19" fmla="*/ 2095765 w 5668698"/>
                <a:gd name="connsiteY19" fmla="*/ 321733 h 2243402"/>
                <a:gd name="connsiteX20" fmla="*/ 1663965 w 5668698"/>
                <a:gd name="connsiteY20" fmla="*/ 457200 h 2243402"/>
                <a:gd name="connsiteX21" fmla="*/ 1333765 w 5668698"/>
                <a:gd name="connsiteY21" fmla="*/ 474133 h 2243402"/>
                <a:gd name="connsiteX22" fmla="*/ 935832 w 5668698"/>
                <a:gd name="connsiteY22" fmla="*/ 711199 h 2243402"/>
                <a:gd name="connsiteX23" fmla="*/ 631031 w 5668698"/>
                <a:gd name="connsiteY23" fmla="*/ 990600 h 2243402"/>
                <a:gd name="connsiteX24" fmla="*/ 0 w 5668698"/>
                <a:gd name="connsiteY24" fmla="*/ 1191419 h 2243402"/>
                <a:gd name="connsiteX0" fmla="*/ 0 w 5668698"/>
                <a:gd name="connsiteY0" fmla="*/ 969377 h 2021360"/>
                <a:gd name="connsiteX1" fmla="*/ 3704 w 5668698"/>
                <a:gd name="connsiteY1" fmla="*/ 2014216 h 2021360"/>
                <a:gd name="connsiteX2" fmla="*/ 5668698 w 5668698"/>
                <a:gd name="connsiteY2" fmla="*/ 2021360 h 2021360"/>
                <a:gd name="connsiteX3" fmla="*/ 5008298 w 5668698"/>
                <a:gd name="connsiteY3" fmla="*/ 1666024 h 2021360"/>
                <a:gd name="connsiteX4" fmla="*/ 4923632 w 5668698"/>
                <a:gd name="connsiteY4" fmla="*/ 1564424 h 2021360"/>
                <a:gd name="connsiteX5" fmla="*/ 4906698 w 5668698"/>
                <a:gd name="connsiteY5" fmla="*/ 1555958 h 2021360"/>
                <a:gd name="connsiteX6" fmla="*/ 4822032 w 5668698"/>
                <a:gd name="connsiteY6" fmla="*/ 1479758 h 2021360"/>
                <a:gd name="connsiteX7" fmla="*/ 4728898 w 5668698"/>
                <a:gd name="connsiteY7" fmla="*/ 1420491 h 2021360"/>
                <a:gd name="connsiteX8" fmla="*/ 4695032 w 5668698"/>
                <a:gd name="connsiteY8" fmla="*/ 1395091 h 2021360"/>
                <a:gd name="connsiteX9" fmla="*/ 4441032 w 5668698"/>
                <a:gd name="connsiteY9" fmla="*/ 1293491 h 2021360"/>
                <a:gd name="connsiteX10" fmla="*/ 4322498 w 5668698"/>
                <a:gd name="connsiteY10" fmla="*/ 1242691 h 2021360"/>
                <a:gd name="connsiteX11" fmla="*/ 4119298 w 5668698"/>
                <a:gd name="connsiteY11" fmla="*/ 1141091 h 2021360"/>
                <a:gd name="connsiteX12" fmla="*/ 4017698 w 5668698"/>
                <a:gd name="connsiteY12" fmla="*/ 768558 h 2021360"/>
                <a:gd name="connsiteX13" fmla="*/ 3848365 w 5668698"/>
                <a:gd name="connsiteY13" fmla="*/ 514558 h 2021360"/>
                <a:gd name="connsiteX14" fmla="*/ 3704432 w 5668698"/>
                <a:gd name="connsiteY14" fmla="*/ 396024 h 2021360"/>
                <a:gd name="connsiteX15" fmla="*/ 3526632 w 5668698"/>
                <a:gd name="connsiteY15" fmla="*/ 252091 h 2021360"/>
                <a:gd name="connsiteX16" fmla="*/ 3306499 w 5668698"/>
                <a:gd name="connsiteY16" fmla="*/ 15024 h 2021360"/>
                <a:gd name="connsiteX17" fmla="*/ 3001698 w 5668698"/>
                <a:gd name="connsiteY17" fmla="*/ 23491 h 2021360"/>
                <a:gd name="connsiteX18" fmla="*/ 2409032 w 5668698"/>
                <a:gd name="connsiteY18" fmla="*/ 40425 h 2021360"/>
                <a:gd name="connsiteX19" fmla="*/ 2095765 w 5668698"/>
                <a:gd name="connsiteY19" fmla="*/ 99691 h 2021360"/>
                <a:gd name="connsiteX20" fmla="*/ 1663965 w 5668698"/>
                <a:gd name="connsiteY20" fmla="*/ 235158 h 2021360"/>
                <a:gd name="connsiteX21" fmla="*/ 1333765 w 5668698"/>
                <a:gd name="connsiteY21" fmla="*/ 252091 h 2021360"/>
                <a:gd name="connsiteX22" fmla="*/ 935832 w 5668698"/>
                <a:gd name="connsiteY22" fmla="*/ 489157 h 2021360"/>
                <a:gd name="connsiteX23" fmla="*/ 631031 w 5668698"/>
                <a:gd name="connsiteY23" fmla="*/ 768558 h 2021360"/>
                <a:gd name="connsiteX24" fmla="*/ 0 w 5668698"/>
                <a:gd name="connsiteY24" fmla="*/ 969377 h 2021360"/>
                <a:gd name="connsiteX0" fmla="*/ 0 w 5668698"/>
                <a:gd name="connsiteY0" fmla="*/ 1326886 h 2378869"/>
                <a:gd name="connsiteX1" fmla="*/ 3704 w 5668698"/>
                <a:gd name="connsiteY1" fmla="*/ 2371725 h 2378869"/>
                <a:gd name="connsiteX2" fmla="*/ 5668698 w 5668698"/>
                <a:gd name="connsiteY2" fmla="*/ 2378869 h 2378869"/>
                <a:gd name="connsiteX3" fmla="*/ 5008298 w 5668698"/>
                <a:gd name="connsiteY3" fmla="*/ 2023533 h 2378869"/>
                <a:gd name="connsiteX4" fmla="*/ 4923632 w 5668698"/>
                <a:gd name="connsiteY4" fmla="*/ 1921933 h 2378869"/>
                <a:gd name="connsiteX5" fmla="*/ 4906698 w 5668698"/>
                <a:gd name="connsiteY5" fmla="*/ 1913467 h 2378869"/>
                <a:gd name="connsiteX6" fmla="*/ 4822032 w 5668698"/>
                <a:gd name="connsiteY6" fmla="*/ 1837267 h 2378869"/>
                <a:gd name="connsiteX7" fmla="*/ 4728898 w 5668698"/>
                <a:gd name="connsiteY7" fmla="*/ 1778000 h 2378869"/>
                <a:gd name="connsiteX8" fmla="*/ 4695032 w 5668698"/>
                <a:gd name="connsiteY8" fmla="*/ 1752600 h 2378869"/>
                <a:gd name="connsiteX9" fmla="*/ 4441032 w 5668698"/>
                <a:gd name="connsiteY9" fmla="*/ 1651000 h 2378869"/>
                <a:gd name="connsiteX10" fmla="*/ 4322498 w 5668698"/>
                <a:gd name="connsiteY10" fmla="*/ 1600200 h 2378869"/>
                <a:gd name="connsiteX11" fmla="*/ 4119298 w 5668698"/>
                <a:gd name="connsiteY11" fmla="*/ 1498600 h 2378869"/>
                <a:gd name="connsiteX12" fmla="*/ 4017698 w 5668698"/>
                <a:gd name="connsiteY12" fmla="*/ 1126067 h 2378869"/>
                <a:gd name="connsiteX13" fmla="*/ 3848365 w 5668698"/>
                <a:gd name="connsiteY13" fmla="*/ 872067 h 2378869"/>
                <a:gd name="connsiteX14" fmla="*/ 3704432 w 5668698"/>
                <a:gd name="connsiteY14" fmla="*/ 753533 h 2378869"/>
                <a:gd name="connsiteX15" fmla="*/ 3450432 w 5668698"/>
                <a:gd name="connsiteY15" fmla="*/ 0 h 2378869"/>
                <a:gd name="connsiteX16" fmla="*/ 3306499 w 5668698"/>
                <a:gd name="connsiteY16" fmla="*/ 372533 h 2378869"/>
                <a:gd name="connsiteX17" fmla="*/ 3001698 w 5668698"/>
                <a:gd name="connsiteY17" fmla="*/ 381000 h 2378869"/>
                <a:gd name="connsiteX18" fmla="*/ 2409032 w 5668698"/>
                <a:gd name="connsiteY18" fmla="*/ 397934 h 2378869"/>
                <a:gd name="connsiteX19" fmla="*/ 2095765 w 5668698"/>
                <a:gd name="connsiteY19" fmla="*/ 457200 h 2378869"/>
                <a:gd name="connsiteX20" fmla="*/ 1663965 w 5668698"/>
                <a:gd name="connsiteY20" fmla="*/ 592667 h 2378869"/>
                <a:gd name="connsiteX21" fmla="*/ 1333765 w 5668698"/>
                <a:gd name="connsiteY21" fmla="*/ 609600 h 2378869"/>
                <a:gd name="connsiteX22" fmla="*/ 935832 w 5668698"/>
                <a:gd name="connsiteY22" fmla="*/ 846666 h 2378869"/>
                <a:gd name="connsiteX23" fmla="*/ 631031 w 5668698"/>
                <a:gd name="connsiteY23" fmla="*/ 1126067 h 2378869"/>
                <a:gd name="connsiteX24" fmla="*/ 0 w 5668698"/>
                <a:gd name="connsiteY24" fmla="*/ 1326886 h 2378869"/>
                <a:gd name="connsiteX0" fmla="*/ 0 w 5668698"/>
                <a:gd name="connsiteY0" fmla="*/ 1326886 h 2378869"/>
                <a:gd name="connsiteX1" fmla="*/ 3704 w 5668698"/>
                <a:gd name="connsiteY1" fmla="*/ 2371725 h 2378869"/>
                <a:gd name="connsiteX2" fmla="*/ 5668698 w 5668698"/>
                <a:gd name="connsiteY2" fmla="*/ 2378869 h 2378869"/>
                <a:gd name="connsiteX3" fmla="*/ 5008298 w 5668698"/>
                <a:gd name="connsiteY3" fmla="*/ 2023533 h 2378869"/>
                <a:gd name="connsiteX4" fmla="*/ 4923632 w 5668698"/>
                <a:gd name="connsiteY4" fmla="*/ 1921933 h 2378869"/>
                <a:gd name="connsiteX5" fmla="*/ 4906698 w 5668698"/>
                <a:gd name="connsiteY5" fmla="*/ 1913467 h 2378869"/>
                <a:gd name="connsiteX6" fmla="*/ 4822032 w 5668698"/>
                <a:gd name="connsiteY6" fmla="*/ 1837267 h 2378869"/>
                <a:gd name="connsiteX7" fmla="*/ 4728898 w 5668698"/>
                <a:gd name="connsiteY7" fmla="*/ 1778000 h 2378869"/>
                <a:gd name="connsiteX8" fmla="*/ 4695032 w 5668698"/>
                <a:gd name="connsiteY8" fmla="*/ 1752600 h 2378869"/>
                <a:gd name="connsiteX9" fmla="*/ 4441032 w 5668698"/>
                <a:gd name="connsiteY9" fmla="*/ 1651000 h 2378869"/>
                <a:gd name="connsiteX10" fmla="*/ 4322498 w 5668698"/>
                <a:gd name="connsiteY10" fmla="*/ 1600200 h 2378869"/>
                <a:gd name="connsiteX11" fmla="*/ 4119298 w 5668698"/>
                <a:gd name="connsiteY11" fmla="*/ 1498600 h 2378869"/>
                <a:gd name="connsiteX12" fmla="*/ 4017698 w 5668698"/>
                <a:gd name="connsiteY12" fmla="*/ 1126067 h 2378869"/>
                <a:gd name="connsiteX13" fmla="*/ 3848365 w 5668698"/>
                <a:gd name="connsiteY13" fmla="*/ 872067 h 2378869"/>
                <a:gd name="connsiteX14" fmla="*/ 3704432 w 5668698"/>
                <a:gd name="connsiteY14" fmla="*/ 753533 h 2378869"/>
                <a:gd name="connsiteX15" fmla="*/ 3450432 w 5668698"/>
                <a:gd name="connsiteY15" fmla="*/ 0 h 2378869"/>
                <a:gd name="connsiteX16" fmla="*/ 3306499 w 5668698"/>
                <a:gd name="connsiteY16" fmla="*/ 364066 h 2378869"/>
                <a:gd name="connsiteX17" fmla="*/ 3001698 w 5668698"/>
                <a:gd name="connsiteY17" fmla="*/ 381000 h 2378869"/>
                <a:gd name="connsiteX18" fmla="*/ 2409032 w 5668698"/>
                <a:gd name="connsiteY18" fmla="*/ 397934 h 2378869"/>
                <a:gd name="connsiteX19" fmla="*/ 2095765 w 5668698"/>
                <a:gd name="connsiteY19" fmla="*/ 457200 h 2378869"/>
                <a:gd name="connsiteX20" fmla="*/ 1663965 w 5668698"/>
                <a:gd name="connsiteY20" fmla="*/ 592667 h 2378869"/>
                <a:gd name="connsiteX21" fmla="*/ 1333765 w 5668698"/>
                <a:gd name="connsiteY21" fmla="*/ 609600 h 2378869"/>
                <a:gd name="connsiteX22" fmla="*/ 935832 w 5668698"/>
                <a:gd name="connsiteY22" fmla="*/ 846666 h 2378869"/>
                <a:gd name="connsiteX23" fmla="*/ 631031 w 5668698"/>
                <a:gd name="connsiteY23" fmla="*/ 1126067 h 2378869"/>
                <a:gd name="connsiteX24" fmla="*/ 0 w 5668698"/>
                <a:gd name="connsiteY24" fmla="*/ 1326886 h 2378869"/>
                <a:gd name="connsiteX0" fmla="*/ 0 w 5668698"/>
                <a:gd name="connsiteY0" fmla="*/ 1326886 h 2378869"/>
                <a:gd name="connsiteX1" fmla="*/ 3704 w 5668698"/>
                <a:gd name="connsiteY1" fmla="*/ 2371725 h 2378869"/>
                <a:gd name="connsiteX2" fmla="*/ 5668698 w 5668698"/>
                <a:gd name="connsiteY2" fmla="*/ 2378869 h 2378869"/>
                <a:gd name="connsiteX3" fmla="*/ 5008298 w 5668698"/>
                <a:gd name="connsiteY3" fmla="*/ 2023533 h 2378869"/>
                <a:gd name="connsiteX4" fmla="*/ 4923632 w 5668698"/>
                <a:gd name="connsiteY4" fmla="*/ 1921933 h 2378869"/>
                <a:gd name="connsiteX5" fmla="*/ 4906698 w 5668698"/>
                <a:gd name="connsiteY5" fmla="*/ 1913467 h 2378869"/>
                <a:gd name="connsiteX6" fmla="*/ 4822032 w 5668698"/>
                <a:gd name="connsiteY6" fmla="*/ 1837267 h 2378869"/>
                <a:gd name="connsiteX7" fmla="*/ 4728898 w 5668698"/>
                <a:gd name="connsiteY7" fmla="*/ 1778000 h 2378869"/>
                <a:gd name="connsiteX8" fmla="*/ 4695032 w 5668698"/>
                <a:gd name="connsiteY8" fmla="*/ 1752600 h 2378869"/>
                <a:gd name="connsiteX9" fmla="*/ 4441032 w 5668698"/>
                <a:gd name="connsiteY9" fmla="*/ 1651000 h 2378869"/>
                <a:gd name="connsiteX10" fmla="*/ 4322498 w 5668698"/>
                <a:gd name="connsiteY10" fmla="*/ 1600200 h 2378869"/>
                <a:gd name="connsiteX11" fmla="*/ 4119298 w 5668698"/>
                <a:gd name="connsiteY11" fmla="*/ 1498600 h 2378869"/>
                <a:gd name="connsiteX12" fmla="*/ 4017698 w 5668698"/>
                <a:gd name="connsiteY12" fmla="*/ 1126067 h 2378869"/>
                <a:gd name="connsiteX13" fmla="*/ 3848365 w 5668698"/>
                <a:gd name="connsiteY13" fmla="*/ 872067 h 2378869"/>
                <a:gd name="connsiteX14" fmla="*/ 3704432 w 5668698"/>
                <a:gd name="connsiteY14" fmla="*/ 753533 h 2378869"/>
                <a:gd name="connsiteX15" fmla="*/ 3450432 w 5668698"/>
                <a:gd name="connsiteY15" fmla="*/ 0 h 2378869"/>
                <a:gd name="connsiteX16" fmla="*/ 2536033 w 5668698"/>
                <a:gd name="connsiteY16" fmla="*/ 846666 h 2378869"/>
                <a:gd name="connsiteX17" fmla="*/ 3001698 w 5668698"/>
                <a:gd name="connsiteY17" fmla="*/ 381000 h 2378869"/>
                <a:gd name="connsiteX18" fmla="*/ 2409032 w 5668698"/>
                <a:gd name="connsiteY18" fmla="*/ 397934 h 2378869"/>
                <a:gd name="connsiteX19" fmla="*/ 2095765 w 5668698"/>
                <a:gd name="connsiteY19" fmla="*/ 457200 h 2378869"/>
                <a:gd name="connsiteX20" fmla="*/ 1663965 w 5668698"/>
                <a:gd name="connsiteY20" fmla="*/ 592667 h 2378869"/>
                <a:gd name="connsiteX21" fmla="*/ 1333765 w 5668698"/>
                <a:gd name="connsiteY21" fmla="*/ 609600 h 2378869"/>
                <a:gd name="connsiteX22" fmla="*/ 935832 w 5668698"/>
                <a:gd name="connsiteY22" fmla="*/ 846666 h 2378869"/>
                <a:gd name="connsiteX23" fmla="*/ 631031 w 5668698"/>
                <a:gd name="connsiteY23" fmla="*/ 1126067 h 2378869"/>
                <a:gd name="connsiteX24" fmla="*/ 0 w 5668698"/>
                <a:gd name="connsiteY24" fmla="*/ 1326886 h 2378869"/>
                <a:gd name="connsiteX0" fmla="*/ 0 w 5668698"/>
                <a:gd name="connsiteY0" fmla="*/ 1047486 h 2099469"/>
                <a:gd name="connsiteX1" fmla="*/ 3704 w 5668698"/>
                <a:gd name="connsiteY1" fmla="*/ 2092325 h 2099469"/>
                <a:gd name="connsiteX2" fmla="*/ 5668698 w 5668698"/>
                <a:gd name="connsiteY2" fmla="*/ 2099469 h 2099469"/>
                <a:gd name="connsiteX3" fmla="*/ 5008298 w 5668698"/>
                <a:gd name="connsiteY3" fmla="*/ 1744133 h 2099469"/>
                <a:gd name="connsiteX4" fmla="*/ 4923632 w 5668698"/>
                <a:gd name="connsiteY4" fmla="*/ 1642533 h 2099469"/>
                <a:gd name="connsiteX5" fmla="*/ 4906698 w 5668698"/>
                <a:gd name="connsiteY5" fmla="*/ 1634067 h 2099469"/>
                <a:gd name="connsiteX6" fmla="*/ 4822032 w 5668698"/>
                <a:gd name="connsiteY6" fmla="*/ 1557867 h 2099469"/>
                <a:gd name="connsiteX7" fmla="*/ 4728898 w 5668698"/>
                <a:gd name="connsiteY7" fmla="*/ 1498600 h 2099469"/>
                <a:gd name="connsiteX8" fmla="*/ 4695032 w 5668698"/>
                <a:gd name="connsiteY8" fmla="*/ 1473200 h 2099469"/>
                <a:gd name="connsiteX9" fmla="*/ 4441032 w 5668698"/>
                <a:gd name="connsiteY9" fmla="*/ 1371600 h 2099469"/>
                <a:gd name="connsiteX10" fmla="*/ 4322498 w 5668698"/>
                <a:gd name="connsiteY10" fmla="*/ 1320800 h 2099469"/>
                <a:gd name="connsiteX11" fmla="*/ 4119298 w 5668698"/>
                <a:gd name="connsiteY11" fmla="*/ 1219200 h 2099469"/>
                <a:gd name="connsiteX12" fmla="*/ 4017698 w 5668698"/>
                <a:gd name="connsiteY12" fmla="*/ 846667 h 2099469"/>
                <a:gd name="connsiteX13" fmla="*/ 3848365 w 5668698"/>
                <a:gd name="connsiteY13" fmla="*/ 592667 h 2099469"/>
                <a:gd name="connsiteX14" fmla="*/ 3704432 w 5668698"/>
                <a:gd name="connsiteY14" fmla="*/ 474133 h 2099469"/>
                <a:gd name="connsiteX15" fmla="*/ 3331899 w 5668698"/>
                <a:gd name="connsiteY15" fmla="*/ 0 h 2099469"/>
                <a:gd name="connsiteX16" fmla="*/ 2536033 w 5668698"/>
                <a:gd name="connsiteY16" fmla="*/ 567266 h 2099469"/>
                <a:gd name="connsiteX17" fmla="*/ 3001698 w 5668698"/>
                <a:gd name="connsiteY17" fmla="*/ 101600 h 2099469"/>
                <a:gd name="connsiteX18" fmla="*/ 2409032 w 5668698"/>
                <a:gd name="connsiteY18" fmla="*/ 118534 h 2099469"/>
                <a:gd name="connsiteX19" fmla="*/ 2095765 w 5668698"/>
                <a:gd name="connsiteY19" fmla="*/ 177800 h 2099469"/>
                <a:gd name="connsiteX20" fmla="*/ 1663965 w 5668698"/>
                <a:gd name="connsiteY20" fmla="*/ 313267 h 2099469"/>
                <a:gd name="connsiteX21" fmla="*/ 1333765 w 5668698"/>
                <a:gd name="connsiteY21" fmla="*/ 330200 h 2099469"/>
                <a:gd name="connsiteX22" fmla="*/ 935832 w 5668698"/>
                <a:gd name="connsiteY22" fmla="*/ 567266 h 2099469"/>
                <a:gd name="connsiteX23" fmla="*/ 631031 w 5668698"/>
                <a:gd name="connsiteY23" fmla="*/ 846667 h 2099469"/>
                <a:gd name="connsiteX24" fmla="*/ 0 w 5668698"/>
                <a:gd name="connsiteY24" fmla="*/ 1047486 h 2099469"/>
                <a:gd name="connsiteX0" fmla="*/ 0 w 5668698"/>
                <a:gd name="connsiteY0" fmla="*/ 1047486 h 2099469"/>
                <a:gd name="connsiteX1" fmla="*/ 3704 w 5668698"/>
                <a:gd name="connsiteY1" fmla="*/ 2092325 h 2099469"/>
                <a:gd name="connsiteX2" fmla="*/ 5668698 w 5668698"/>
                <a:gd name="connsiteY2" fmla="*/ 2099469 h 2099469"/>
                <a:gd name="connsiteX3" fmla="*/ 5008298 w 5668698"/>
                <a:gd name="connsiteY3" fmla="*/ 1744133 h 2099469"/>
                <a:gd name="connsiteX4" fmla="*/ 4923632 w 5668698"/>
                <a:gd name="connsiteY4" fmla="*/ 1642533 h 2099469"/>
                <a:gd name="connsiteX5" fmla="*/ 4906698 w 5668698"/>
                <a:gd name="connsiteY5" fmla="*/ 1634067 h 2099469"/>
                <a:gd name="connsiteX6" fmla="*/ 4822032 w 5668698"/>
                <a:gd name="connsiteY6" fmla="*/ 1557867 h 2099469"/>
                <a:gd name="connsiteX7" fmla="*/ 4728898 w 5668698"/>
                <a:gd name="connsiteY7" fmla="*/ 1498600 h 2099469"/>
                <a:gd name="connsiteX8" fmla="*/ 4695032 w 5668698"/>
                <a:gd name="connsiteY8" fmla="*/ 1473200 h 2099469"/>
                <a:gd name="connsiteX9" fmla="*/ 4441032 w 5668698"/>
                <a:gd name="connsiteY9" fmla="*/ 1371600 h 2099469"/>
                <a:gd name="connsiteX10" fmla="*/ 4322498 w 5668698"/>
                <a:gd name="connsiteY10" fmla="*/ 1320800 h 2099469"/>
                <a:gd name="connsiteX11" fmla="*/ 4119298 w 5668698"/>
                <a:gd name="connsiteY11" fmla="*/ 1219200 h 2099469"/>
                <a:gd name="connsiteX12" fmla="*/ 4017698 w 5668698"/>
                <a:gd name="connsiteY12" fmla="*/ 846667 h 2099469"/>
                <a:gd name="connsiteX13" fmla="*/ 3848365 w 5668698"/>
                <a:gd name="connsiteY13" fmla="*/ 592667 h 2099469"/>
                <a:gd name="connsiteX14" fmla="*/ 3704432 w 5668698"/>
                <a:gd name="connsiteY14" fmla="*/ 474133 h 2099469"/>
                <a:gd name="connsiteX15" fmla="*/ 3331899 w 5668698"/>
                <a:gd name="connsiteY15" fmla="*/ 0 h 2099469"/>
                <a:gd name="connsiteX16" fmla="*/ 3001698 w 5668698"/>
                <a:gd name="connsiteY16" fmla="*/ 101600 h 2099469"/>
                <a:gd name="connsiteX17" fmla="*/ 2409032 w 5668698"/>
                <a:gd name="connsiteY17" fmla="*/ 118534 h 2099469"/>
                <a:gd name="connsiteX18" fmla="*/ 2095765 w 5668698"/>
                <a:gd name="connsiteY18" fmla="*/ 177800 h 2099469"/>
                <a:gd name="connsiteX19" fmla="*/ 1663965 w 5668698"/>
                <a:gd name="connsiteY19" fmla="*/ 313267 h 2099469"/>
                <a:gd name="connsiteX20" fmla="*/ 1333765 w 5668698"/>
                <a:gd name="connsiteY20" fmla="*/ 330200 h 2099469"/>
                <a:gd name="connsiteX21" fmla="*/ 935832 w 5668698"/>
                <a:gd name="connsiteY21" fmla="*/ 567266 h 2099469"/>
                <a:gd name="connsiteX22" fmla="*/ 631031 w 5668698"/>
                <a:gd name="connsiteY22" fmla="*/ 846667 h 2099469"/>
                <a:gd name="connsiteX23" fmla="*/ 0 w 5668698"/>
                <a:gd name="connsiteY23" fmla="*/ 1047486 h 2099469"/>
                <a:gd name="connsiteX0" fmla="*/ 0 w 5668698"/>
                <a:gd name="connsiteY0" fmla="*/ 1047486 h 2099469"/>
                <a:gd name="connsiteX1" fmla="*/ 3704 w 5668698"/>
                <a:gd name="connsiteY1" fmla="*/ 2092325 h 2099469"/>
                <a:gd name="connsiteX2" fmla="*/ 5668698 w 5668698"/>
                <a:gd name="connsiteY2" fmla="*/ 2099469 h 2099469"/>
                <a:gd name="connsiteX3" fmla="*/ 5008298 w 5668698"/>
                <a:gd name="connsiteY3" fmla="*/ 1744133 h 2099469"/>
                <a:gd name="connsiteX4" fmla="*/ 4923632 w 5668698"/>
                <a:gd name="connsiteY4" fmla="*/ 1642533 h 2099469"/>
                <a:gd name="connsiteX5" fmla="*/ 4906698 w 5668698"/>
                <a:gd name="connsiteY5" fmla="*/ 1634067 h 2099469"/>
                <a:gd name="connsiteX6" fmla="*/ 4822032 w 5668698"/>
                <a:gd name="connsiteY6" fmla="*/ 1557867 h 2099469"/>
                <a:gd name="connsiteX7" fmla="*/ 4728898 w 5668698"/>
                <a:gd name="connsiteY7" fmla="*/ 1498600 h 2099469"/>
                <a:gd name="connsiteX8" fmla="*/ 4695032 w 5668698"/>
                <a:gd name="connsiteY8" fmla="*/ 1473200 h 2099469"/>
                <a:gd name="connsiteX9" fmla="*/ 4441032 w 5668698"/>
                <a:gd name="connsiteY9" fmla="*/ 1371600 h 2099469"/>
                <a:gd name="connsiteX10" fmla="*/ 4322498 w 5668698"/>
                <a:gd name="connsiteY10" fmla="*/ 1320800 h 2099469"/>
                <a:gd name="connsiteX11" fmla="*/ 4119298 w 5668698"/>
                <a:gd name="connsiteY11" fmla="*/ 1219200 h 2099469"/>
                <a:gd name="connsiteX12" fmla="*/ 4017698 w 5668698"/>
                <a:gd name="connsiteY12" fmla="*/ 846667 h 2099469"/>
                <a:gd name="connsiteX13" fmla="*/ 3848365 w 5668698"/>
                <a:gd name="connsiteY13" fmla="*/ 592667 h 2099469"/>
                <a:gd name="connsiteX14" fmla="*/ 3712899 w 5668698"/>
                <a:gd name="connsiteY14" fmla="*/ 287867 h 2099469"/>
                <a:gd name="connsiteX15" fmla="*/ 3331899 w 5668698"/>
                <a:gd name="connsiteY15" fmla="*/ 0 h 2099469"/>
                <a:gd name="connsiteX16" fmla="*/ 3001698 w 5668698"/>
                <a:gd name="connsiteY16" fmla="*/ 101600 h 2099469"/>
                <a:gd name="connsiteX17" fmla="*/ 2409032 w 5668698"/>
                <a:gd name="connsiteY17" fmla="*/ 118534 h 2099469"/>
                <a:gd name="connsiteX18" fmla="*/ 2095765 w 5668698"/>
                <a:gd name="connsiteY18" fmla="*/ 177800 h 2099469"/>
                <a:gd name="connsiteX19" fmla="*/ 1663965 w 5668698"/>
                <a:gd name="connsiteY19" fmla="*/ 313267 h 2099469"/>
                <a:gd name="connsiteX20" fmla="*/ 1333765 w 5668698"/>
                <a:gd name="connsiteY20" fmla="*/ 330200 h 2099469"/>
                <a:gd name="connsiteX21" fmla="*/ 935832 w 5668698"/>
                <a:gd name="connsiteY21" fmla="*/ 567266 h 2099469"/>
                <a:gd name="connsiteX22" fmla="*/ 631031 w 5668698"/>
                <a:gd name="connsiteY22" fmla="*/ 846667 h 2099469"/>
                <a:gd name="connsiteX23" fmla="*/ 0 w 5668698"/>
                <a:gd name="connsiteY23" fmla="*/ 1047486 h 2099469"/>
                <a:gd name="connsiteX0" fmla="*/ 0 w 5668698"/>
                <a:gd name="connsiteY0" fmla="*/ 1047486 h 2099469"/>
                <a:gd name="connsiteX1" fmla="*/ 3704 w 5668698"/>
                <a:gd name="connsiteY1" fmla="*/ 2092325 h 2099469"/>
                <a:gd name="connsiteX2" fmla="*/ 5668698 w 5668698"/>
                <a:gd name="connsiteY2" fmla="*/ 2099469 h 2099469"/>
                <a:gd name="connsiteX3" fmla="*/ 5008298 w 5668698"/>
                <a:gd name="connsiteY3" fmla="*/ 1744133 h 2099469"/>
                <a:gd name="connsiteX4" fmla="*/ 4923632 w 5668698"/>
                <a:gd name="connsiteY4" fmla="*/ 1642533 h 2099469"/>
                <a:gd name="connsiteX5" fmla="*/ 4906698 w 5668698"/>
                <a:gd name="connsiteY5" fmla="*/ 1634067 h 2099469"/>
                <a:gd name="connsiteX6" fmla="*/ 4822032 w 5668698"/>
                <a:gd name="connsiteY6" fmla="*/ 1557867 h 2099469"/>
                <a:gd name="connsiteX7" fmla="*/ 4728898 w 5668698"/>
                <a:gd name="connsiteY7" fmla="*/ 1498600 h 2099469"/>
                <a:gd name="connsiteX8" fmla="*/ 4695032 w 5668698"/>
                <a:gd name="connsiteY8" fmla="*/ 1473200 h 2099469"/>
                <a:gd name="connsiteX9" fmla="*/ 4441032 w 5668698"/>
                <a:gd name="connsiteY9" fmla="*/ 1371600 h 2099469"/>
                <a:gd name="connsiteX10" fmla="*/ 4322498 w 5668698"/>
                <a:gd name="connsiteY10" fmla="*/ 1320800 h 2099469"/>
                <a:gd name="connsiteX11" fmla="*/ 4119298 w 5668698"/>
                <a:gd name="connsiteY11" fmla="*/ 1219200 h 2099469"/>
                <a:gd name="connsiteX12" fmla="*/ 4017698 w 5668698"/>
                <a:gd name="connsiteY12" fmla="*/ 846667 h 2099469"/>
                <a:gd name="connsiteX13" fmla="*/ 3848365 w 5668698"/>
                <a:gd name="connsiteY13" fmla="*/ 592667 h 2099469"/>
                <a:gd name="connsiteX14" fmla="*/ 3712899 w 5668698"/>
                <a:gd name="connsiteY14" fmla="*/ 287867 h 2099469"/>
                <a:gd name="connsiteX15" fmla="*/ 3331899 w 5668698"/>
                <a:gd name="connsiteY15" fmla="*/ 0 h 2099469"/>
                <a:gd name="connsiteX16" fmla="*/ 3001698 w 5668698"/>
                <a:gd name="connsiteY16" fmla="*/ 101600 h 2099469"/>
                <a:gd name="connsiteX17" fmla="*/ 2409032 w 5668698"/>
                <a:gd name="connsiteY17" fmla="*/ 118534 h 2099469"/>
                <a:gd name="connsiteX18" fmla="*/ 2095765 w 5668698"/>
                <a:gd name="connsiteY18" fmla="*/ 177800 h 2099469"/>
                <a:gd name="connsiteX19" fmla="*/ 1663965 w 5668698"/>
                <a:gd name="connsiteY19" fmla="*/ 313267 h 2099469"/>
                <a:gd name="connsiteX20" fmla="*/ 1333765 w 5668698"/>
                <a:gd name="connsiteY20" fmla="*/ 330200 h 2099469"/>
                <a:gd name="connsiteX21" fmla="*/ 935832 w 5668698"/>
                <a:gd name="connsiteY21" fmla="*/ 567266 h 2099469"/>
                <a:gd name="connsiteX22" fmla="*/ 631031 w 5668698"/>
                <a:gd name="connsiteY22" fmla="*/ 846667 h 2099469"/>
                <a:gd name="connsiteX23" fmla="*/ 0 w 5668698"/>
                <a:gd name="connsiteY23" fmla="*/ 1047486 h 2099469"/>
                <a:gd name="connsiteX0" fmla="*/ 0 w 5668698"/>
                <a:gd name="connsiteY0" fmla="*/ 1293019 h 2345002"/>
                <a:gd name="connsiteX1" fmla="*/ 3704 w 5668698"/>
                <a:gd name="connsiteY1" fmla="*/ 2337858 h 2345002"/>
                <a:gd name="connsiteX2" fmla="*/ 5668698 w 5668698"/>
                <a:gd name="connsiteY2" fmla="*/ 2345002 h 2345002"/>
                <a:gd name="connsiteX3" fmla="*/ 5008298 w 5668698"/>
                <a:gd name="connsiteY3" fmla="*/ 1989666 h 2345002"/>
                <a:gd name="connsiteX4" fmla="*/ 4923632 w 5668698"/>
                <a:gd name="connsiteY4" fmla="*/ 1888066 h 2345002"/>
                <a:gd name="connsiteX5" fmla="*/ 4906698 w 5668698"/>
                <a:gd name="connsiteY5" fmla="*/ 1879600 h 2345002"/>
                <a:gd name="connsiteX6" fmla="*/ 4822032 w 5668698"/>
                <a:gd name="connsiteY6" fmla="*/ 1803400 h 2345002"/>
                <a:gd name="connsiteX7" fmla="*/ 4728898 w 5668698"/>
                <a:gd name="connsiteY7" fmla="*/ 1744133 h 2345002"/>
                <a:gd name="connsiteX8" fmla="*/ 4695032 w 5668698"/>
                <a:gd name="connsiteY8" fmla="*/ 1718733 h 2345002"/>
                <a:gd name="connsiteX9" fmla="*/ 4441032 w 5668698"/>
                <a:gd name="connsiteY9" fmla="*/ 1617133 h 2345002"/>
                <a:gd name="connsiteX10" fmla="*/ 4322498 w 5668698"/>
                <a:gd name="connsiteY10" fmla="*/ 1566333 h 2345002"/>
                <a:gd name="connsiteX11" fmla="*/ 4119298 w 5668698"/>
                <a:gd name="connsiteY11" fmla="*/ 1464733 h 2345002"/>
                <a:gd name="connsiteX12" fmla="*/ 4017698 w 5668698"/>
                <a:gd name="connsiteY12" fmla="*/ 1092200 h 2345002"/>
                <a:gd name="connsiteX13" fmla="*/ 3848365 w 5668698"/>
                <a:gd name="connsiteY13" fmla="*/ 838200 h 2345002"/>
                <a:gd name="connsiteX14" fmla="*/ 3712899 w 5668698"/>
                <a:gd name="connsiteY14" fmla="*/ 533400 h 2345002"/>
                <a:gd name="connsiteX15" fmla="*/ 3408099 w 5668698"/>
                <a:gd name="connsiteY15" fmla="*/ 0 h 2345002"/>
                <a:gd name="connsiteX16" fmla="*/ 3001698 w 5668698"/>
                <a:gd name="connsiteY16" fmla="*/ 347133 h 2345002"/>
                <a:gd name="connsiteX17" fmla="*/ 2409032 w 5668698"/>
                <a:gd name="connsiteY17" fmla="*/ 364067 h 2345002"/>
                <a:gd name="connsiteX18" fmla="*/ 2095765 w 5668698"/>
                <a:gd name="connsiteY18" fmla="*/ 423333 h 2345002"/>
                <a:gd name="connsiteX19" fmla="*/ 1663965 w 5668698"/>
                <a:gd name="connsiteY19" fmla="*/ 558800 h 2345002"/>
                <a:gd name="connsiteX20" fmla="*/ 1333765 w 5668698"/>
                <a:gd name="connsiteY20" fmla="*/ 575733 h 2345002"/>
                <a:gd name="connsiteX21" fmla="*/ 935832 w 5668698"/>
                <a:gd name="connsiteY21" fmla="*/ 812799 h 2345002"/>
                <a:gd name="connsiteX22" fmla="*/ 631031 w 5668698"/>
                <a:gd name="connsiteY22" fmla="*/ 1092200 h 2345002"/>
                <a:gd name="connsiteX23" fmla="*/ 0 w 5668698"/>
                <a:gd name="connsiteY23" fmla="*/ 1293019 h 2345002"/>
                <a:gd name="connsiteX0" fmla="*/ 0 w 5668698"/>
                <a:gd name="connsiteY0" fmla="*/ 1293772 h 2345755"/>
                <a:gd name="connsiteX1" fmla="*/ 3704 w 5668698"/>
                <a:gd name="connsiteY1" fmla="*/ 2338611 h 2345755"/>
                <a:gd name="connsiteX2" fmla="*/ 5668698 w 5668698"/>
                <a:gd name="connsiteY2" fmla="*/ 2345755 h 2345755"/>
                <a:gd name="connsiteX3" fmla="*/ 5008298 w 5668698"/>
                <a:gd name="connsiteY3" fmla="*/ 1990419 h 2345755"/>
                <a:gd name="connsiteX4" fmla="*/ 4923632 w 5668698"/>
                <a:gd name="connsiteY4" fmla="*/ 1888819 h 2345755"/>
                <a:gd name="connsiteX5" fmla="*/ 4906698 w 5668698"/>
                <a:gd name="connsiteY5" fmla="*/ 1880353 h 2345755"/>
                <a:gd name="connsiteX6" fmla="*/ 4822032 w 5668698"/>
                <a:gd name="connsiteY6" fmla="*/ 1804153 h 2345755"/>
                <a:gd name="connsiteX7" fmla="*/ 4728898 w 5668698"/>
                <a:gd name="connsiteY7" fmla="*/ 1744886 h 2345755"/>
                <a:gd name="connsiteX8" fmla="*/ 4695032 w 5668698"/>
                <a:gd name="connsiteY8" fmla="*/ 1719486 h 2345755"/>
                <a:gd name="connsiteX9" fmla="*/ 4441032 w 5668698"/>
                <a:gd name="connsiteY9" fmla="*/ 1617886 h 2345755"/>
                <a:gd name="connsiteX10" fmla="*/ 4322498 w 5668698"/>
                <a:gd name="connsiteY10" fmla="*/ 1567086 h 2345755"/>
                <a:gd name="connsiteX11" fmla="*/ 4119298 w 5668698"/>
                <a:gd name="connsiteY11" fmla="*/ 1465486 h 2345755"/>
                <a:gd name="connsiteX12" fmla="*/ 4017698 w 5668698"/>
                <a:gd name="connsiteY12" fmla="*/ 1092953 h 2345755"/>
                <a:gd name="connsiteX13" fmla="*/ 3848365 w 5668698"/>
                <a:gd name="connsiteY13" fmla="*/ 838953 h 2345755"/>
                <a:gd name="connsiteX14" fmla="*/ 3712899 w 5668698"/>
                <a:gd name="connsiteY14" fmla="*/ 534153 h 2345755"/>
                <a:gd name="connsiteX15" fmla="*/ 3577432 w 5668698"/>
                <a:gd name="connsiteY15" fmla="*/ 263220 h 2345755"/>
                <a:gd name="connsiteX16" fmla="*/ 3408099 w 5668698"/>
                <a:gd name="connsiteY16" fmla="*/ 753 h 2345755"/>
                <a:gd name="connsiteX17" fmla="*/ 3001698 w 5668698"/>
                <a:gd name="connsiteY17" fmla="*/ 347886 h 2345755"/>
                <a:gd name="connsiteX18" fmla="*/ 2409032 w 5668698"/>
                <a:gd name="connsiteY18" fmla="*/ 364820 h 2345755"/>
                <a:gd name="connsiteX19" fmla="*/ 2095765 w 5668698"/>
                <a:gd name="connsiteY19" fmla="*/ 424086 h 2345755"/>
                <a:gd name="connsiteX20" fmla="*/ 1663965 w 5668698"/>
                <a:gd name="connsiteY20" fmla="*/ 559553 h 2345755"/>
                <a:gd name="connsiteX21" fmla="*/ 1333765 w 5668698"/>
                <a:gd name="connsiteY21" fmla="*/ 576486 h 2345755"/>
                <a:gd name="connsiteX22" fmla="*/ 935832 w 5668698"/>
                <a:gd name="connsiteY22" fmla="*/ 813552 h 2345755"/>
                <a:gd name="connsiteX23" fmla="*/ 631031 w 5668698"/>
                <a:gd name="connsiteY23" fmla="*/ 1092953 h 2345755"/>
                <a:gd name="connsiteX24" fmla="*/ 0 w 5668698"/>
                <a:gd name="connsiteY24" fmla="*/ 1293772 h 2345755"/>
                <a:gd name="connsiteX0" fmla="*/ 0 w 5668698"/>
                <a:gd name="connsiteY0" fmla="*/ 1293772 h 2345755"/>
                <a:gd name="connsiteX1" fmla="*/ 3704 w 5668698"/>
                <a:gd name="connsiteY1" fmla="*/ 2338611 h 2345755"/>
                <a:gd name="connsiteX2" fmla="*/ 5668698 w 5668698"/>
                <a:gd name="connsiteY2" fmla="*/ 2345755 h 2345755"/>
                <a:gd name="connsiteX3" fmla="*/ 5008298 w 5668698"/>
                <a:gd name="connsiteY3" fmla="*/ 1990419 h 2345755"/>
                <a:gd name="connsiteX4" fmla="*/ 4923632 w 5668698"/>
                <a:gd name="connsiteY4" fmla="*/ 1888819 h 2345755"/>
                <a:gd name="connsiteX5" fmla="*/ 4906698 w 5668698"/>
                <a:gd name="connsiteY5" fmla="*/ 1880353 h 2345755"/>
                <a:gd name="connsiteX6" fmla="*/ 4822032 w 5668698"/>
                <a:gd name="connsiteY6" fmla="*/ 1804153 h 2345755"/>
                <a:gd name="connsiteX7" fmla="*/ 4728898 w 5668698"/>
                <a:gd name="connsiteY7" fmla="*/ 1744886 h 2345755"/>
                <a:gd name="connsiteX8" fmla="*/ 4695032 w 5668698"/>
                <a:gd name="connsiteY8" fmla="*/ 1719486 h 2345755"/>
                <a:gd name="connsiteX9" fmla="*/ 4441032 w 5668698"/>
                <a:gd name="connsiteY9" fmla="*/ 1617886 h 2345755"/>
                <a:gd name="connsiteX10" fmla="*/ 4322498 w 5668698"/>
                <a:gd name="connsiteY10" fmla="*/ 1567086 h 2345755"/>
                <a:gd name="connsiteX11" fmla="*/ 4119298 w 5668698"/>
                <a:gd name="connsiteY11" fmla="*/ 1465486 h 2345755"/>
                <a:gd name="connsiteX12" fmla="*/ 4017698 w 5668698"/>
                <a:gd name="connsiteY12" fmla="*/ 1092953 h 2345755"/>
                <a:gd name="connsiteX13" fmla="*/ 3848365 w 5668698"/>
                <a:gd name="connsiteY13" fmla="*/ 838953 h 2345755"/>
                <a:gd name="connsiteX14" fmla="*/ 3712899 w 5668698"/>
                <a:gd name="connsiteY14" fmla="*/ 534153 h 2345755"/>
                <a:gd name="connsiteX15" fmla="*/ 3577432 w 5668698"/>
                <a:gd name="connsiteY15" fmla="*/ 263220 h 2345755"/>
                <a:gd name="connsiteX16" fmla="*/ 3408099 w 5668698"/>
                <a:gd name="connsiteY16" fmla="*/ 753 h 2345755"/>
                <a:gd name="connsiteX17" fmla="*/ 3001698 w 5668698"/>
                <a:gd name="connsiteY17" fmla="*/ 347886 h 2345755"/>
                <a:gd name="connsiteX18" fmla="*/ 2409032 w 5668698"/>
                <a:gd name="connsiteY18" fmla="*/ 364820 h 2345755"/>
                <a:gd name="connsiteX19" fmla="*/ 2095765 w 5668698"/>
                <a:gd name="connsiteY19" fmla="*/ 424086 h 2345755"/>
                <a:gd name="connsiteX20" fmla="*/ 1663965 w 5668698"/>
                <a:gd name="connsiteY20" fmla="*/ 559553 h 2345755"/>
                <a:gd name="connsiteX21" fmla="*/ 1333765 w 5668698"/>
                <a:gd name="connsiteY21" fmla="*/ 576486 h 2345755"/>
                <a:gd name="connsiteX22" fmla="*/ 935832 w 5668698"/>
                <a:gd name="connsiteY22" fmla="*/ 813552 h 2345755"/>
                <a:gd name="connsiteX23" fmla="*/ 631031 w 5668698"/>
                <a:gd name="connsiteY23" fmla="*/ 1092953 h 2345755"/>
                <a:gd name="connsiteX24" fmla="*/ 0 w 5668698"/>
                <a:gd name="connsiteY24" fmla="*/ 1293772 h 2345755"/>
                <a:gd name="connsiteX0" fmla="*/ 0 w 5668698"/>
                <a:gd name="connsiteY0" fmla="*/ 1293620 h 2345603"/>
                <a:gd name="connsiteX1" fmla="*/ 3704 w 5668698"/>
                <a:gd name="connsiteY1" fmla="*/ 2338459 h 2345603"/>
                <a:gd name="connsiteX2" fmla="*/ 5668698 w 5668698"/>
                <a:gd name="connsiteY2" fmla="*/ 2345603 h 2345603"/>
                <a:gd name="connsiteX3" fmla="*/ 5008298 w 5668698"/>
                <a:gd name="connsiteY3" fmla="*/ 1990267 h 2345603"/>
                <a:gd name="connsiteX4" fmla="*/ 4923632 w 5668698"/>
                <a:gd name="connsiteY4" fmla="*/ 1888667 h 2345603"/>
                <a:gd name="connsiteX5" fmla="*/ 4906698 w 5668698"/>
                <a:gd name="connsiteY5" fmla="*/ 1880201 h 2345603"/>
                <a:gd name="connsiteX6" fmla="*/ 4822032 w 5668698"/>
                <a:gd name="connsiteY6" fmla="*/ 1804001 h 2345603"/>
                <a:gd name="connsiteX7" fmla="*/ 4728898 w 5668698"/>
                <a:gd name="connsiteY7" fmla="*/ 1744734 h 2345603"/>
                <a:gd name="connsiteX8" fmla="*/ 4695032 w 5668698"/>
                <a:gd name="connsiteY8" fmla="*/ 1719334 h 2345603"/>
                <a:gd name="connsiteX9" fmla="*/ 4441032 w 5668698"/>
                <a:gd name="connsiteY9" fmla="*/ 1617734 h 2345603"/>
                <a:gd name="connsiteX10" fmla="*/ 4322498 w 5668698"/>
                <a:gd name="connsiteY10" fmla="*/ 1566934 h 2345603"/>
                <a:gd name="connsiteX11" fmla="*/ 4119298 w 5668698"/>
                <a:gd name="connsiteY11" fmla="*/ 1465334 h 2345603"/>
                <a:gd name="connsiteX12" fmla="*/ 4017698 w 5668698"/>
                <a:gd name="connsiteY12" fmla="*/ 1092801 h 2345603"/>
                <a:gd name="connsiteX13" fmla="*/ 3848365 w 5668698"/>
                <a:gd name="connsiteY13" fmla="*/ 838801 h 2345603"/>
                <a:gd name="connsiteX14" fmla="*/ 3712899 w 5668698"/>
                <a:gd name="connsiteY14" fmla="*/ 534001 h 2345603"/>
                <a:gd name="connsiteX15" fmla="*/ 3763699 w 5668698"/>
                <a:gd name="connsiteY15" fmla="*/ 313868 h 2345603"/>
                <a:gd name="connsiteX16" fmla="*/ 3408099 w 5668698"/>
                <a:gd name="connsiteY16" fmla="*/ 601 h 2345603"/>
                <a:gd name="connsiteX17" fmla="*/ 3001698 w 5668698"/>
                <a:gd name="connsiteY17" fmla="*/ 347734 h 2345603"/>
                <a:gd name="connsiteX18" fmla="*/ 2409032 w 5668698"/>
                <a:gd name="connsiteY18" fmla="*/ 364668 h 2345603"/>
                <a:gd name="connsiteX19" fmla="*/ 2095765 w 5668698"/>
                <a:gd name="connsiteY19" fmla="*/ 423934 h 2345603"/>
                <a:gd name="connsiteX20" fmla="*/ 1663965 w 5668698"/>
                <a:gd name="connsiteY20" fmla="*/ 559401 h 2345603"/>
                <a:gd name="connsiteX21" fmla="*/ 1333765 w 5668698"/>
                <a:gd name="connsiteY21" fmla="*/ 576334 h 2345603"/>
                <a:gd name="connsiteX22" fmla="*/ 935832 w 5668698"/>
                <a:gd name="connsiteY22" fmla="*/ 813400 h 2345603"/>
                <a:gd name="connsiteX23" fmla="*/ 631031 w 5668698"/>
                <a:gd name="connsiteY23" fmla="*/ 1092801 h 2345603"/>
                <a:gd name="connsiteX24" fmla="*/ 0 w 5668698"/>
                <a:gd name="connsiteY24" fmla="*/ 1293620 h 2345603"/>
                <a:gd name="connsiteX0" fmla="*/ 0 w 5668698"/>
                <a:gd name="connsiteY0" fmla="*/ 1293626 h 2345609"/>
                <a:gd name="connsiteX1" fmla="*/ 3704 w 5668698"/>
                <a:gd name="connsiteY1" fmla="*/ 2338465 h 2345609"/>
                <a:gd name="connsiteX2" fmla="*/ 5668698 w 5668698"/>
                <a:gd name="connsiteY2" fmla="*/ 2345609 h 2345609"/>
                <a:gd name="connsiteX3" fmla="*/ 5008298 w 5668698"/>
                <a:gd name="connsiteY3" fmla="*/ 1990273 h 2345609"/>
                <a:gd name="connsiteX4" fmla="*/ 4923632 w 5668698"/>
                <a:gd name="connsiteY4" fmla="*/ 1888673 h 2345609"/>
                <a:gd name="connsiteX5" fmla="*/ 4906698 w 5668698"/>
                <a:gd name="connsiteY5" fmla="*/ 1880207 h 2345609"/>
                <a:gd name="connsiteX6" fmla="*/ 4822032 w 5668698"/>
                <a:gd name="connsiteY6" fmla="*/ 1804007 h 2345609"/>
                <a:gd name="connsiteX7" fmla="*/ 4728898 w 5668698"/>
                <a:gd name="connsiteY7" fmla="*/ 1744740 h 2345609"/>
                <a:gd name="connsiteX8" fmla="*/ 4695032 w 5668698"/>
                <a:gd name="connsiteY8" fmla="*/ 1719340 h 2345609"/>
                <a:gd name="connsiteX9" fmla="*/ 4441032 w 5668698"/>
                <a:gd name="connsiteY9" fmla="*/ 1617740 h 2345609"/>
                <a:gd name="connsiteX10" fmla="*/ 4322498 w 5668698"/>
                <a:gd name="connsiteY10" fmla="*/ 1566940 h 2345609"/>
                <a:gd name="connsiteX11" fmla="*/ 4119298 w 5668698"/>
                <a:gd name="connsiteY11" fmla="*/ 1465340 h 2345609"/>
                <a:gd name="connsiteX12" fmla="*/ 4017698 w 5668698"/>
                <a:gd name="connsiteY12" fmla="*/ 1092807 h 2345609"/>
                <a:gd name="connsiteX13" fmla="*/ 3848365 w 5668698"/>
                <a:gd name="connsiteY13" fmla="*/ 838807 h 2345609"/>
                <a:gd name="connsiteX14" fmla="*/ 3882233 w 5668698"/>
                <a:gd name="connsiteY14" fmla="*/ 550941 h 2345609"/>
                <a:gd name="connsiteX15" fmla="*/ 3763699 w 5668698"/>
                <a:gd name="connsiteY15" fmla="*/ 313874 h 2345609"/>
                <a:gd name="connsiteX16" fmla="*/ 3408099 w 5668698"/>
                <a:gd name="connsiteY16" fmla="*/ 607 h 2345609"/>
                <a:gd name="connsiteX17" fmla="*/ 3001698 w 5668698"/>
                <a:gd name="connsiteY17" fmla="*/ 347740 h 2345609"/>
                <a:gd name="connsiteX18" fmla="*/ 2409032 w 5668698"/>
                <a:gd name="connsiteY18" fmla="*/ 364674 h 2345609"/>
                <a:gd name="connsiteX19" fmla="*/ 2095765 w 5668698"/>
                <a:gd name="connsiteY19" fmla="*/ 423940 h 2345609"/>
                <a:gd name="connsiteX20" fmla="*/ 1663965 w 5668698"/>
                <a:gd name="connsiteY20" fmla="*/ 559407 h 2345609"/>
                <a:gd name="connsiteX21" fmla="*/ 1333765 w 5668698"/>
                <a:gd name="connsiteY21" fmla="*/ 576340 h 2345609"/>
                <a:gd name="connsiteX22" fmla="*/ 935832 w 5668698"/>
                <a:gd name="connsiteY22" fmla="*/ 813406 h 2345609"/>
                <a:gd name="connsiteX23" fmla="*/ 631031 w 5668698"/>
                <a:gd name="connsiteY23" fmla="*/ 1092807 h 2345609"/>
                <a:gd name="connsiteX24" fmla="*/ 0 w 5668698"/>
                <a:gd name="connsiteY24" fmla="*/ 1293626 h 2345609"/>
                <a:gd name="connsiteX0" fmla="*/ 0 w 5668698"/>
                <a:gd name="connsiteY0" fmla="*/ 1294182 h 2346165"/>
                <a:gd name="connsiteX1" fmla="*/ 3704 w 5668698"/>
                <a:gd name="connsiteY1" fmla="*/ 2339021 h 2346165"/>
                <a:gd name="connsiteX2" fmla="*/ 5668698 w 5668698"/>
                <a:gd name="connsiteY2" fmla="*/ 2346165 h 2346165"/>
                <a:gd name="connsiteX3" fmla="*/ 5008298 w 5668698"/>
                <a:gd name="connsiteY3" fmla="*/ 1990829 h 2346165"/>
                <a:gd name="connsiteX4" fmla="*/ 4923632 w 5668698"/>
                <a:gd name="connsiteY4" fmla="*/ 1889229 h 2346165"/>
                <a:gd name="connsiteX5" fmla="*/ 4906698 w 5668698"/>
                <a:gd name="connsiteY5" fmla="*/ 1880763 h 2346165"/>
                <a:gd name="connsiteX6" fmla="*/ 4822032 w 5668698"/>
                <a:gd name="connsiteY6" fmla="*/ 1804563 h 2346165"/>
                <a:gd name="connsiteX7" fmla="*/ 4728898 w 5668698"/>
                <a:gd name="connsiteY7" fmla="*/ 1745296 h 2346165"/>
                <a:gd name="connsiteX8" fmla="*/ 4695032 w 5668698"/>
                <a:gd name="connsiteY8" fmla="*/ 1719896 h 2346165"/>
                <a:gd name="connsiteX9" fmla="*/ 4441032 w 5668698"/>
                <a:gd name="connsiteY9" fmla="*/ 1618296 h 2346165"/>
                <a:gd name="connsiteX10" fmla="*/ 4322498 w 5668698"/>
                <a:gd name="connsiteY10" fmla="*/ 1567496 h 2346165"/>
                <a:gd name="connsiteX11" fmla="*/ 4119298 w 5668698"/>
                <a:gd name="connsiteY11" fmla="*/ 1465896 h 2346165"/>
                <a:gd name="connsiteX12" fmla="*/ 4017698 w 5668698"/>
                <a:gd name="connsiteY12" fmla="*/ 1093363 h 2346165"/>
                <a:gd name="connsiteX13" fmla="*/ 3848365 w 5668698"/>
                <a:gd name="connsiteY13" fmla="*/ 839363 h 2346165"/>
                <a:gd name="connsiteX14" fmla="*/ 3882233 w 5668698"/>
                <a:gd name="connsiteY14" fmla="*/ 551497 h 2346165"/>
                <a:gd name="connsiteX15" fmla="*/ 3662099 w 5668698"/>
                <a:gd name="connsiteY15" fmla="*/ 195897 h 2346165"/>
                <a:gd name="connsiteX16" fmla="*/ 3408099 w 5668698"/>
                <a:gd name="connsiteY16" fmla="*/ 1163 h 2346165"/>
                <a:gd name="connsiteX17" fmla="*/ 3001698 w 5668698"/>
                <a:gd name="connsiteY17" fmla="*/ 348296 h 2346165"/>
                <a:gd name="connsiteX18" fmla="*/ 2409032 w 5668698"/>
                <a:gd name="connsiteY18" fmla="*/ 365230 h 2346165"/>
                <a:gd name="connsiteX19" fmla="*/ 2095765 w 5668698"/>
                <a:gd name="connsiteY19" fmla="*/ 424496 h 2346165"/>
                <a:gd name="connsiteX20" fmla="*/ 1663965 w 5668698"/>
                <a:gd name="connsiteY20" fmla="*/ 559963 h 2346165"/>
                <a:gd name="connsiteX21" fmla="*/ 1333765 w 5668698"/>
                <a:gd name="connsiteY21" fmla="*/ 576896 h 2346165"/>
                <a:gd name="connsiteX22" fmla="*/ 935832 w 5668698"/>
                <a:gd name="connsiteY22" fmla="*/ 813962 h 2346165"/>
                <a:gd name="connsiteX23" fmla="*/ 631031 w 5668698"/>
                <a:gd name="connsiteY23" fmla="*/ 1093363 h 2346165"/>
                <a:gd name="connsiteX24" fmla="*/ 0 w 5668698"/>
                <a:gd name="connsiteY24" fmla="*/ 1294182 h 2346165"/>
                <a:gd name="connsiteX0" fmla="*/ 0 w 5668698"/>
                <a:gd name="connsiteY0" fmla="*/ 1294220 h 2346203"/>
                <a:gd name="connsiteX1" fmla="*/ 3704 w 5668698"/>
                <a:gd name="connsiteY1" fmla="*/ 2339059 h 2346203"/>
                <a:gd name="connsiteX2" fmla="*/ 5668698 w 5668698"/>
                <a:gd name="connsiteY2" fmla="*/ 2346203 h 2346203"/>
                <a:gd name="connsiteX3" fmla="*/ 5008298 w 5668698"/>
                <a:gd name="connsiteY3" fmla="*/ 1990867 h 2346203"/>
                <a:gd name="connsiteX4" fmla="*/ 4923632 w 5668698"/>
                <a:gd name="connsiteY4" fmla="*/ 1889267 h 2346203"/>
                <a:gd name="connsiteX5" fmla="*/ 4906698 w 5668698"/>
                <a:gd name="connsiteY5" fmla="*/ 1880801 h 2346203"/>
                <a:gd name="connsiteX6" fmla="*/ 4822032 w 5668698"/>
                <a:gd name="connsiteY6" fmla="*/ 1804601 h 2346203"/>
                <a:gd name="connsiteX7" fmla="*/ 4728898 w 5668698"/>
                <a:gd name="connsiteY7" fmla="*/ 1745334 h 2346203"/>
                <a:gd name="connsiteX8" fmla="*/ 4695032 w 5668698"/>
                <a:gd name="connsiteY8" fmla="*/ 1719934 h 2346203"/>
                <a:gd name="connsiteX9" fmla="*/ 4441032 w 5668698"/>
                <a:gd name="connsiteY9" fmla="*/ 1618334 h 2346203"/>
                <a:gd name="connsiteX10" fmla="*/ 4322498 w 5668698"/>
                <a:gd name="connsiteY10" fmla="*/ 1567534 h 2346203"/>
                <a:gd name="connsiteX11" fmla="*/ 4119298 w 5668698"/>
                <a:gd name="connsiteY11" fmla="*/ 1465934 h 2346203"/>
                <a:gd name="connsiteX12" fmla="*/ 4017698 w 5668698"/>
                <a:gd name="connsiteY12" fmla="*/ 1093401 h 2346203"/>
                <a:gd name="connsiteX13" fmla="*/ 3848365 w 5668698"/>
                <a:gd name="connsiteY13" fmla="*/ 839401 h 2346203"/>
                <a:gd name="connsiteX14" fmla="*/ 3789100 w 5668698"/>
                <a:gd name="connsiteY14" fmla="*/ 576935 h 2346203"/>
                <a:gd name="connsiteX15" fmla="*/ 3662099 w 5668698"/>
                <a:gd name="connsiteY15" fmla="*/ 195935 h 2346203"/>
                <a:gd name="connsiteX16" fmla="*/ 3408099 w 5668698"/>
                <a:gd name="connsiteY16" fmla="*/ 1201 h 2346203"/>
                <a:gd name="connsiteX17" fmla="*/ 3001698 w 5668698"/>
                <a:gd name="connsiteY17" fmla="*/ 348334 h 2346203"/>
                <a:gd name="connsiteX18" fmla="*/ 2409032 w 5668698"/>
                <a:gd name="connsiteY18" fmla="*/ 365268 h 2346203"/>
                <a:gd name="connsiteX19" fmla="*/ 2095765 w 5668698"/>
                <a:gd name="connsiteY19" fmla="*/ 424534 h 2346203"/>
                <a:gd name="connsiteX20" fmla="*/ 1663965 w 5668698"/>
                <a:gd name="connsiteY20" fmla="*/ 560001 h 2346203"/>
                <a:gd name="connsiteX21" fmla="*/ 1333765 w 5668698"/>
                <a:gd name="connsiteY21" fmla="*/ 576934 h 2346203"/>
                <a:gd name="connsiteX22" fmla="*/ 935832 w 5668698"/>
                <a:gd name="connsiteY22" fmla="*/ 814000 h 2346203"/>
                <a:gd name="connsiteX23" fmla="*/ 631031 w 5668698"/>
                <a:gd name="connsiteY23" fmla="*/ 1093401 h 2346203"/>
                <a:gd name="connsiteX24" fmla="*/ 0 w 5668698"/>
                <a:gd name="connsiteY24" fmla="*/ 1294220 h 2346203"/>
                <a:gd name="connsiteX0" fmla="*/ 0 w 5668698"/>
                <a:gd name="connsiteY0" fmla="*/ 1294220 h 2346203"/>
                <a:gd name="connsiteX1" fmla="*/ 3704 w 5668698"/>
                <a:gd name="connsiteY1" fmla="*/ 2339059 h 2346203"/>
                <a:gd name="connsiteX2" fmla="*/ 5668698 w 5668698"/>
                <a:gd name="connsiteY2" fmla="*/ 2346203 h 2346203"/>
                <a:gd name="connsiteX3" fmla="*/ 5008298 w 5668698"/>
                <a:gd name="connsiteY3" fmla="*/ 1990867 h 2346203"/>
                <a:gd name="connsiteX4" fmla="*/ 4923632 w 5668698"/>
                <a:gd name="connsiteY4" fmla="*/ 1889267 h 2346203"/>
                <a:gd name="connsiteX5" fmla="*/ 4906698 w 5668698"/>
                <a:gd name="connsiteY5" fmla="*/ 1880801 h 2346203"/>
                <a:gd name="connsiteX6" fmla="*/ 4822032 w 5668698"/>
                <a:gd name="connsiteY6" fmla="*/ 1804601 h 2346203"/>
                <a:gd name="connsiteX7" fmla="*/ 4728898 w 5668698"/>
                <a:gd name="connsiteY7" fmla="*/ 1745334 h 2346203"/>
                <a:gd name="connsiteX8" fmla="*/ 4695032 w 5668698"/>
                <a:gd name="connsiteY8" fmla="*/ 1719934 h 2346203"/>
                <a:gd name="connsiteX9" fmla="*/ 4441032 w 5668698"/>
                <a:gd name="connsiteY9" fmla="*/ 1618334 h 2346203"/>
                <a:gd name="connsiteX10" fmla="*/ 4322498 w 5668698"/>
                <a:gd name="connsiteY10" fmla="*/ 1567534 h 2346203"/>
                <a:gd name="connsiteX11" fmla="*/ 4119298 w 5668698"/>
                <a:gd name="connsiteY11" fmla="*/ 1465934 h 2346203"/>
                <a:gd name="connsiteX12" fmla="*/ 4017698 w 5668698"/>
                <a:gd name="connsiteY12" fmla="*/ 1093401 h 2346203"/>
                <a:gd name="connsiteX13" fmla="*/ 3848365 w 5668698"/>
                <a:gd name="connsiteY13" fmla="*/ 839401 h 2346203"/>
                <a:gd name="connsiteX14" fmla="*/ 3789100 w 5668698"/>
                <a:gd name="connsiteY14" fmla="*/ 576935 h 2346203"/>
                <a:gd name="connsiteX15" fmla="*/ 3662099 w 5668698"/>
                <a:gd name="connsiteY15" fmla="*/ 195935 h 2346203"/>
                <a:gd name="connsiteX16" fmla="*/ 3408099 w 5668698"/>
                <a:gd name="connsiteY16" fmla="*/ 1201 h 2346203"/>
                <a:gd name="connsiteX17" fmla="*/ 3340365 w 5668698"/>
                <a:gd name="connsiteY17" fmla="*/ 331400 h 2346203"/>
                <a:gd name="connsiteX18" fmla="*/ 2409032 w 5668698"/>
                <a:gd name="connsiteY18" fmla="*/ 365268 h 2346203"/>
                <a:gd name="connsiteX19" fmla="*/ 2095765 w 5668698"/>
                <a:gd name="connsiteY19" fmla="*/ 424534 h 2346203"/>
                <a:gd name="connsiteX20" fmla="*/ 1663965 w 5668698"/>
                <a:gd name="connsiteY20" fmla="*/ 560001 h 2346203"/>
                <a:gd name="connsiteX21" fmla="*/ 1333765 w 5668698"/>
                <a:gd name="connsiteY21" fmla="*/ 576934 h 2346203"/>
                <a:gd name="connsiteX22" fmla="*/ 935832 w 5668698"/>
                <a:gd name="connsiteY22" fmla="*/ 814000 h 2346203"/>
                <a:gd name="connsiteX23" fmla="*/ 631031 w 5668698"/>
                <a:gd name="connsiteY23" fmla="*/ 1093401 h 2346203"/>
                <a:gd name="connsiteX24" fmla="*/ 0 w 5668698"/>
                <a:gd name="connsiteY24" fmla="*/ 1294220 h 2346203"/>
                <a:gd name="connsiteX0" fmla="*/ 0 w 5668698"/>
                <a:gd name="connsiteY0" fmla="*/ 1294220 h 2346203"/>
                <a:gd name="connsiteX1" fmla="*/ 3704 w 5668698"/>
                <a:gd name="connsiteY1" fmla="*/ 2339059 h 2346203"/>
                <a:gd name="connsiteX2" fmla="*/ 5668698 w 5668698"/>
                <a:gd name="connsiteY2" fmla="*/ 2346203 h 2346203"/>
                <a:gd name="connsiteX3" fmla="*/ 5008298 w 5668698"/>
                <a:gd name="connsiteY3" fmla="*/ 1990867 h 2346203"/>
                <a:gd name="connsiteX4" fmla="*/ 4923632 w 5668698"/>
                <a:gd name="connsiteY4" fmla="*/ 1889267 h 2346203"/>
                <a:gd name="connsiteX5" fmla="*/ 4906698 w 5668698"/>
                <a:gd name="connsiteY5" fmla="*/ 1880801 h 2346203"/>
                <a:gd name="connsiteX6" fmla="*/ 4822032 w 5668698"/>
                <a:gd name="connsiteY6" fmla="*/ 1804601 h 2346203"/>
                <a:gd name="connsiteX7" fmla="*/ 4728898 w 5668698"/>
                <a:gd name="connsiteY7" fmla="*/ 1745334 h 2346203"/>
                <a:gd name="connsiteX8" fmla="*/ 4695032 w 5668698"/>
                <a:gd name="connsiteY8" fmla="*/ 1719934 h 2346203"/>
                <a:gd name="connsiteX9" fmla="*/ 4441032 w 5668698"/>
                <a:gd name="connsiteY9" fmla="*/ 1618334 h 2346203"/>
                <a:gd name="connsiteX10" fmla="*/ 4322498 w 5668698"/>
                <a:gd name="connsiteY10" fmla="*/ 1567534 h 2346203"/>
                <a:gd name="connsiteX11" fmla="*/ 4119298 w 5668698"/>
                <a:gd name="connsiteY11" fmla="*/ 1465934 h 2346203"/>
                <a:gd name="connsiteX12" fmla="*/ 4017698 w 5668698"/>
                <a:gd name="connsiteY12" fmla="*/ 1093401 h 2346203"/>
                <a:gd name="connsiteX13" fmla="*/ 3848365 w 5668698"/>
                <a:gd name="connsiteY13" fmla="*/ 839401 h 2346203"/>
                <a:gd name="connsiteX14" fmla="*/ 3789100 w 5668698"/>
                <a:gd name="connsiteY14" fmla="*/ 576935 h 2346203"/>
                <a:gd name="connsiteX15" fmla="*/ 3662099 w 5668698"/>
                <a:gd name="connsiteY15" fmla="*/ 195935 h 2346203"/>
                <a:gd name="connsiteX16" fmla="*/ 3416565 w 5668698"/>
                <a:gd name="connsiteY16" fmla="*/ 1201 h 2346203"/>
                <a:gd name="connsiteX17" fmla="*/ 3340365 w 5668698"/>
                <a:gd name="connsiteY17" fmla="*/ 331400 h 2346203"/>
                <a:gd name="connsiteX18" fmla="*/ 2409032 w 5668698"/>
                <a:gd name="connsiteY18" fmla="*/ 365268 h 2346203"/>
                <a:gd name="connsiteX19" fmla="*/ 2095765 w 5668698"/>
                <a:gd name="connsiteY19" fmla="*/ 424534 h 2346203"/>
                <a:gd name="connsiteX20" fmla="*/ 1663965 w 5668698"/>
                <a:gd name="connsiteY20" fmla="*/ 560001 h 2346203"/>
                <a:gd name="connsiteX21" fmla="*/ 1333765 w 5668698"/>
                <a:gd name="connsiteY21" fmla="*/ 576934 h 2346203"/>
                <a:gd name="connsiteX22" fmla="*/ 935832 w 5668698"/>
                <a:gd name="connsiteY22" fmla="*/ 814000 h 2346203"/>
                <a:gd name="connsiteX23" fmla="*/ 631031 w 5668698"/>
                <a:gd name="connsiteY23" fmla="*/ 1093401 h 2346203"/>
                <a:gd name="connsiteX24" fmla="*/ 0 w 5668698"/>
                <a:gd name="connsiteY24" fmla="*/ 1294220 h 2346203"/>
                <a:gd name="connsiteX0" fmla="*/ 0 w 5668698"/>
                <a:gd name="connsiteY0" fmla="*/ 1296583 h 2348566"/>
                <a:gd name="connsiteX1" fmla="*/ 3704 w 5668698"/>
                <a:gd name="connsiteY1" fmla="*/ 2341422 h 2348566"/>
                <a:gd name="connsiteX2" fmla="*/ 5668698 w 5668698"/>
                <a:gd name="connsiteY2" fmla="*/ 2348566 h 2348566"/>
                <a:gd name="connsiteX3" fmla="*/ 5008298 w 5668698"/>
                <a:gd name="connsiteY3" fmla="*/ 1993230 h 2348566"/>
                <a:gd name="connsiteX4" fmla="*/ 4923632 w 5668698"/>
                <a:gd name="connsiteY4" fmla="*/ 1891630 h 2348566"/>
                <a:gd name="connsiteX5" fmla="*/ 4906698 w 5668698"/>
                <a:gd name="connsiteY5" fmla="*/ 1883164 h 2348566"/>
                <a:gd name="connsiteX6" fmla="*/ 4822032 w 5668698"/>
                <a:gd name="connsiteY6" fmla="*/ 1806964 h 2348566"/>
                <a:gd name="connsiteX7" fmla="*/ 4728898 w 5668698"/>
                <a:gd name="connsiteY7" fmla="*/ 1747697 h 2348566"/>
                <a:gd name="connsiteX8" fmla="*/ 4695032 w 5668698"/>
                <a:gd name="connsiteY8" fmla="*/ 1722297 h 2348566"/>
                <a:gd name="connsiteX9" fmla="*/ 4441032 w 5668698"/>
                <a:gd name="connsiteY9" fmla="*/ 1620697 h 2348566"/>
                <a:gd name="connsiteX10" fmla="*/ 4322498 w 5668698"/>
                <a:gd name="connsiteY10" fmla="*/ 1569897 h 2348566"/>
                <a:gd name="connsiteX11" fmla="*/ 4119298 w 5668698"/>
                <a:gd name="connsiteY11" fmla="*/ 1468297 h 2348566"/>
                <a:gd name="connsiteX12" fmla="*/ 4017698 w 5668698"/>
                <a:gd name="connsiteY12" fmla="*/ 1095764 h 2348566"/>
                <a:gd name="connsiteX13" fmla="*/ 3848365 w 5668698"/>
                <a:gd name="connsiteY13" fmla="*/ 841764 h 2348566"/>
                <a:gd name="connsiteX14" fmla="*/ 3789100 w 5668698"/>
                <a:gd name="connsiteY14" fmla="*/ 579298 h 2348566"/>
                <a:gd name="connsiteX15" fmla="*/ 3662099 w 5668698"/>
                <a:gd name="connsiteY15" fmla="*/ 198298 h 2348566"/>
                <a:gd name="connsiteX16" fmla="*/ 3442758 w 5668698"/>
                <a:gd name="connsiteY16" fmla="*/ 1183 h 2348566"/>
                <a:gd name="connsiteX17" fmla="*/ 3340365 w 5668698"/>
                <a:gd name="connsiteY17" fmla="*/ 333763 h 2348566"/>
                <a:gd name="connsiteX18" fmla="*/ 2409032 w 5668698"/>
                <a:gd name="connsiteY18" fmla="*/ 367631 h 2348566"/>
                <a:gd name="connsiteX19" fmla="*/ 2095765 w 5668698"/>
                <a:gd name="connsiteY19" fmla="*/ 426897 h 2348566"/>
                <a:gd name="connsiteX20" fmla="*/ 1663965 w 5668698"/>
                <a:gd name="connsiteY20" fmla="*/ 562364 h 2348566"/>
                <a:gd name="connsiteX21" fmla="*/ 1333765 w 5668698"/>
                <a:gd name="connsiteY21" fmla="*/ 579297 h 2348566"/>
                <a:gd name="connsiteX22" fmla="*/ 935832 w 5668698"/>
                <a:gd name="connsiteY22" fmla="*/ 816363 h 2348566"/>
                <a:gd name="connsiteX23" fmla="*/ 631031 w 5668698"/>
                <a:gd name="connsiteY23" fmla="*/ 1095764 h 2348566"/>
                <a:gd name="connsiteX24" fmla="*/ 0 w 5668698"/>
                <a:gd name="connsiteY24" fmla="*/ 1296583 h 2348566"/>
                <a:gd name="connsiteX0" fmla="*/ 0 w 5668698"/>
                <a:gd name="connsiteY0" fmla="*/ 1296583 h 2348566"/>
                <a:gd name="connsiteX1" fmla="*/ 3704 w 5668698"/>
                <a:gd name="connsiteY1" fmla="*/ 2341422 h 2348566"/>
                <a:gd name="connsiteX2" fmla="*/ 5668698 w 5668698"/>
                <a:gd name="connsiteY2" fmla="*/ 2348566 h 2348566"/>
                <a:gd name="connsiteX3" fmla="*/ 5008298 w 5668698"/>
                <a:gd name="connsiteY3" fmla="*/ 1993230 h 2348566"/>
                <a:gd name="connsiteX4" fmla="*/ 4923632 w 5668698"/>
                <a:gd name="connsiteY4" fmla="*/ 1891630 h 2348566"/>
                <a:gd name="connsiteX5" fmla="*/ 4906698 w 5668698"/>
                <a:gd name="connsiteY5" fmla="*/ 1883164 h 2348566"/>
                <a:gd name="connsiteX6" fmla="*/ 4822032 w 5668698"/>
                <a:gd name="connsiteY6" fmla="*/ 1806964 h 2348566"/>
                <a:gd name="connsiteX7" fmla="*/ 4728898 w 5668698"/>
                <a:gd name="connsiteY7" fmla="*/ 1747697 h 2348566"/>
                <a:gd name="connsiteX8" fmla="*/ 4695032 w 5668698"/>
                <a:gd name="connsiteY8" fmla="*/ 1722297 h 2348566"/>
                <a:gd name="connsiteX9" fmla="*/ 4441032 w 5668698"/>
                <a:gd name="connsiteY9" fmla="*/ 1620697 h 2348566"/>
                <a:gd name="connsiteX10" fmla="*/ 4322498 w 5668698"/>
                <a:gd name="connsiteY10" fmla="*/ 1569897 h 2348566"/>
                <a:gd name="connsiteX11" fmla="*/ 4119298 w 5668698"/>
                <a:gd name="connsiteY11" fmla="*/ 1468297 h 2348566"/>
                <a:gd name="connsiteX12" fmla="*/ 4017698 w 5668698"/>
                <a:gd name="connsiteY12" fmla="*/ 1095764 h 2348566"/>
                <a:gd name="connsiteX13" fmla="*/ 3848365 w 5668698"/>
                <a:gd name="connsiteY13" fmla="*/ 841764 h 2348566"/>
                <a:gd name="connsiteX14" fmla="*/ 3789100 w 5668698"/>
                <a:gd name="connsiteY14" fmla="*/ 579298 h 2348566"/>
                <a:gd name="connsiteX15" fmla="*/ 3662099 w 5668698"/>
                <a:gd name="connsiteY15" fmla="*/ 198298 h 2348566"/>
                <a:gd name="connsiteX16" fmla="*/ 3442758 w 5668698"/>
                <a:gd name="connsiteY16" fmla="*/ 1183 h 2348566"/>
                <a:gd name="connsiteX17" fmla="*/ 3340365 w 5668698"/>
                <a:gd name="connsiteY17" fmla="*/ 333763 h 2348566"/>
                <a:gd name="connsiteX18" fmla="*/ 2409032 w 5668698"/>
                <a:gd name="connsiteY18" fmla="*/ 367631 h 2348566"/>
                <a:gd name="connsiteX19" fmla="*/ 2095765 w 5668698"/>
                <a:gd name="connsiteY19" fmla="*/ 426897 h 2348566"/>
                <a:gd name="connsiteX20" fmla="*/ 1333765 w 5668698"/>
                <a:gd name="connsiteY20" fmla="*/ 579297 h 2348566"/>
                <a:gd name="connsiteX21" fmla="*/ 935832 w 5668698"/>
                <a:gd name="connsiteY21" fmla="*/ 816363 h 2348566"/>
                <a:gd name="connsiteX22" fmla="*/ 631031 w 5668698"/>
                <a:gd name="connsiteY22" fmla="*/ 1095764 h 2348566"/>
                <a:gd name="connsiteX23" fmla="*/ 0 w 5668698"/>
                <a:gd name="connsiteY23" fmla="*/ 1296583 h 2348566"/>
                <a:gd name="connsiteX0" fmla="*/ 0 w 5668698"/>
                <a:gd name="connsiteY0" fmla="*/ 1296583 h 2348566"/>
                <a:gd name="connsiteX1" fmla="*/ 3704 w 5668698"/>
                <a:gd name="connsiteY1" fmla="*/ 2341422 h 2348566"/>
                <a:gd name="connsiteX2" fmla="*/ 5668698 w 5668698"/>
                <a:gd name="connsiteY2" fmla="*/ 2348566 h 2348566"/>
                <a:gd name="connsiteX3" fmla="*/ 5008298 w 5668698"/>
                <a:gd name="connsiteY3" fmla="*/ 1993230 h 2348566"/>
                <a:gd name="connsiteX4" fmla="*/ 4923632 w 5668698"/>
                <a:gd name="connsiteY4" fmla="*/ 1891630 h 2348566"/>
                <a:gd name="connsiteX5" fmla="*/ 4906698 w 5668698"/>
                <a:gd name="connsiteY5" fmla="*/ 1883164 h 2348566"/>
                <a:gd name="connsiteX6" fmla="*/ 4822032 w 5668698"/>
                <a:gd name="connsiteY6" fmla="*/ 1806964 h 2348566"/>
                <a:gd name="connsiteX7" fmla="*/ 4728898 w 5668698"/>
                <a:gd name="connsiteY7" fmla="*/ 1747697 h 2348566"/>
                <a:gd name="connsiteX8" fmla="*/ 4441032 w 5668698"/>
                <a:gd name="connsiteY8" fmla="*/ 1620697 h 2348566"/>
                <a:gd name="connsiteX9" fmla="*/ 4322498 w 5668698"/>
                <a:gd name="connsiteY9" fmla="*/ 1569897 h 2348566"/>
                <a:gd name="connsiteX10" fmla="*/ 4119298 w 5668698"/>
                <a:gd name="connsiteY10" fmla="*/ 1468297 h 2348566"/>
                <a:gd name="connsiteX11" fmla="*/ 4017698 w 5668698"/>
                <a:gd name="connsiteY11" fmla="*/ 1095764 h 2348566"/>
                <a:gd name="connsiteX12" fmla="*/ 3848365 w 5668698"/>
                <a:gd name="connsiteY12" fmla="*/ 841764 h 2348566"/>
                <a:gd name="connsiteX13" fmla="*/ 3789100 w 5668698"/>
                <a:gd name="connsiteY13" fmla="*/ 579298 h 2348566"/>
                <a:gd name="connsiteX14" fmla="*/ 3662099 w 5668698"/>
                <a:gd name="connsiteY14" fmla="*/ 198298 h 2348566"/>
                <a:gd name="connsiteX15" fmla="*/ 3442758 w 5668698"/>
                <a:gd name="connsiteY15" fmla="*/ 1183 h 2348566"/>
                <a:gd name="connsiteX16" fmla="*/ 3340365 w 5668698"/>
                <a:gd name="connsiteY16" fmla="*/ 333763 h 2348566"/>
                <a:gd name="connsiteX17" fmla="*/ 2409032 w 5668698"/>
                <a:gd name="connsiteY17" fmla="*/ 367631 h 2348566"/>
                <a:gd name="connsiteX18" fmla="*/ 2095765 w 5668698"/>
                <a:gd name="connsiteY18" fmla="*/ 426897 h 2348566"/>
                <a:gd name="connsiteX19" fmla="*/ 1333765 w 5668698"/>
                <a:gd name="connsiteY19" fmla="*/ 579297 h 2348566"/>
                <a:gd name="connsiteX20" fmla="*/ 935832 w 5668698"/>
                <a:gd name="connsiteY20" fmla="*/ 816363 h 2348566"/>
                <a:gd name="connsiteX21" fmla="*/ 631031 w 5668698"/>
                <a:gd name="connsiteY21" fmla="*/ 1095764 h 2348566"/>
                <a:gd name="connsiteX22" fmla="*/ 0 w 5668698"/>
                <a:gd name="connsiteY22" fmla="*/ 1296583 h 2348566"/>
                <a:gd name="connsiteX0" fmla="*/ 0 w 5668698"/>
                <a:gd name="connsiteY0" fmla="*/ 1296583 h 2348566"/>
                <a:gd name="connsiteX1" fmla="*/ 3704 w 5668698"/>
                <a:gd name="connsiteY1" fmla="*/ 2341422 h 2348566"/>
                <a:gd name="connsiteX2" fmla="*/ 5668698 w 5668698"/>
                <a:gd name="connsiteY2" fmla="*/ 2348566 h 2348566"/>
                <a:gd name="connsiteX3" fmla="*/ 5008298 w 5668698"/>
                <a:gd name="connsiteY3" fmla="*/ 1993230 h 2348566"/>
                <a:gd name="connsiteX4" fmla="*/ 4923632 w 5668698"/>
                <a:gd name="connsiteY4" fmla="*/ 1891630 h 2348566"/>
                <a:gd name="connsiteX5" fmla="*/ 4906698 w 5668698"/>
                <a:gd name="connsiteY5" fmla="*/ 1883164 h 2348566"/>
                <a:gd name="connsiteX6" fmla="*/ 4728898 w 5668698"/>
                <a:gd name="connsiteY6" fmla="*/ 1747697 h 2348566"/>
                <a:gd name="connsiteX7" fmla="*/ 4441032 w 5668698"/>
                <a:gd name="connsiteY7" fmla="*/ 1620697 h 2348566"/>
                <a:gd name="connsiteX8" fmla="*/ 4322498 w 5668698"/>
                <a:gd name="connsiteY8" fmla="*/ 1569897 h 2348566"/>
                <a:gd name="connsiteX9" fmla="*/ 4119298 w 5668698"/>
                <a:gd name="connsiteY9" fmla="*/ 1468297 h 2348566"/>
                <a:gd name="connsiteX10" fmla="*/ 4017698 w 5668698"/>
                <a:gd name="connsiteY10" fmla="*/ 1095764 h 2348566"/>
                <a:gd name="connsiteX11" fmla="*/ 3848365 w 5668698"/>
                <a:gd name="connsiteY11" fmla="*/ 841764 h 2348566"/>
                <a:gd name="connsiteX12" fmla="*/ 3789100 w 5668698"/>
                <a:gd name="connsiteY12" fmla="*/ 579298 h 2348566"/>
                <a:gd name="connsiteX13" fmla="*/ 3662099 w 5668698"/>
                <a:gd name="connsiteY13" fmla="*/ 198298 h 2348566"/>
                <a:gd name="connsiteX14" fmla="*/ 3442758 w 5668698"/>
                <a:gd name="connsiteY14" fmla="*/ 1183 h 2348566"/>
                <a:gd name="connsiteX15" fmla="*/ 3340365 w 5668698"/>
                <a:gd name="connsiteY15" fmla="*/ 333763 h 2348566"/>
                <a:gd name="connsiteX16" fmla="*/ 2409032 w 5668698"/>
                <a:gd name="connsiteY16" fmla="*/ 367631 h 2348566"/>
                <a:gd name="connsiteX17" fmla="*/ 2095765 w 5668698"/>
                <a:gd name="connsiteY17" fmla="*/ 426897 h 2348566"/>
                <a:gd name="connsiteX18" fmla="*/ 1333765 w 5668698"/>
                <a:gd name="connsiteY18" fmla="*/ 579297 h 2348566"/>
                <a:gd name="connsiteX19" fmla="*/ 935832 w 5668698"/>
                <a:gd name="connsiteY19" fmla="*/ 816363 h 2348566"/>
                <a:gd name="connsiteX20" fmla="*/ 631031 w 5668698"/>
                <a:gd name="connsiteY20" fmla="*/ 1095764 h 2348566"/>
                <a:gd name="connsiteX21" fmla="*/ 0 w 5668698"/>
                <a:gd name="connsiteY21" fmla="*/ 1296583 h 2348566"/>
                <a:gd name="connsiteX0" fmla="*/ 0 w 5668698"/>
                <a:gd name="connsiteY0" fmla="*/ 1296583 h 2348566"/>
                <a:gd name="connsiteX1" fmla="*/ 3704 w 5668698"/>
                <a:gd name="connsiteY1" fmla="*/ 2341422 h 2348566"/>
                <a:gd name="connsiteX2" fmla="*/ 5668698 w 5668698"/>
                <a:gd name="connsiteY2" fmla="*/ 2348566 h 2348566"/>
                <a:gd name="connsiteX3" fmla="*/ 5008298 w 5668698"/>
                <a:gd name="connsiteY3" fmla="*/ 1993230 h 2348566"/>
                <a:gd name="connsiteX4" fmla="*/ 4923632 w 5668698"/>
                <a:gd name="connsiteY4" fmla="*/ 1891630 h 2348566"/>
                <a:gd name="connsiteX5" fmla="*/ 4728898 w 5668698"/>
                <a:gd name="connsiteY5" fmla="*/ 1747697 h 2348566"/>
                <a:gd name="connsiteX6" fmla="*/ 4441032 w 5668698"/>
                <a:gd name="connsiteY6" fmla="*/ 1620697 h 2348566"/>
                <a:gd name="connsiteX7" fmla="*/ 4322498 w 5668698"/>
                <a:gd name="connsiteY7" fmla="*/ 1569897 h 2348566"/>
                <a:gd name="connsiteX8" fmla="*/ 4119298 w 5668698"/>
                <a:gd name="connsiteY8" fmla="*/ 1468297 h 2348566"/>
                <a:gd name="connsiteX9" fmla="*/ 4017698 w 5668698"/>
                <a:gd name="connsiteY9" fmla="*/ 1095764 h 2348566"/>
                <a:gd name="connsiteX10" fmla="*/ 3848365 w 5668698"/>
                <a:gd name="connsiteY10" fmla="*/ 841764 h 2348566"/>
                <a:gd name="connsiteX11" fmla="*/ 3789100 w 5668698"/>
                <a:gd name="connsiteY11" fmla="*/ 579298 h 2348566"/>
                <a:gd name="connsiteX12" fmla="*/ 3662099 w 5668698"/>
                <a:gd name="connsiteY12" fmla="*/ 198298 h 2348566"/>
                <a:gd name="connsiteX13" fmla="*/ 3442758 w 5668698"/>
                <a:gd name="connsiteY13" fmla="*/ 1183 h 2348566"/>
                <a:gd name="connsiteX14" fmla="*/ 3340365 w 5668698"/>
                <a:gd name="connsiteY14" fmla="*/ 333763 h 2348566"/>
                <a:gd name="connsiteX15" fmla="*/ 2409032 w 5668698"/>
                <a:gd name="connsiteY15" fmla="*/ 367631 h 2348566"/>
                <a:gd name="connsiteX16" fmla="*/ 2095765 w 5668698"/>
                <a:gd name="connsiteY16" fmla="*/ 426897 h 2348566"/>
                <a:gd name="connsiteX17" fmla="*/ 1333765 w 5668698"/>
                <a:gd name="connsiteY17" fmla="*/ 579297 h 2348566"/>
                <a:gd name="connsiteX18" fmla="*/ 935832 w 5668698"/>
                <a:gd name="connsiteY18" fmla="*/ 816363 h 2348566"/>
                <a:gd name="connsiteX19" fmla="*/ 631031 w 5668698"/>
                <a:gd name="connsiteY19" fmla="*/ 1095764 h 2348566"/>
                <a:gd name="connsiteX20" fmla="*/ 0 w 5668698"/>
                <a:gd name="connsiteY20" fmla="*/ 1296583 h 2348566"/>
                <a:gd name="connsiteX0" fmla="*/ 0 w 5668698"/>
                <a:gd name="connsiteY0" fmla="*/ 1296583 h 2348566"/>
                <a:gd name="connsiteX1" fmla="*/ 3704 w 5668698"/>
                <a:gd name="connsiteY1" fmla="*/ 2341422 h 2348566"/>
                <a:gd name="connsiteX2" fmla="*/ 5668698 w 5668698"/>
                <a:gd name="connsiteY2" fmla="*/ 2348566 h 2348566"/>
                <a:gd name="connsiteX3" fmla="*/ 5008298 w 5668698"/>
                <a:gd name="connsiteY3" fmla="*/ 1993230 h 2348566"/>
                <a:gd name="connsiteX4" fmla="*/ 4923632 w 5668698"/>
                <a:gd name="connsiteY4" fmla="*/ 1891630 h 2348566"/>
                <a:gd name="connsiteX5" fmla="*/ 4728898 w 5668698"/>
                <a:gd name="connsiteY5" fmla="*/ 1747697 h 2348566"/>
                <a:gd name="connsiteX6" fmla="*/ 4398699 w 5668698"/>
                <a:gd name="connsiteY6" fmla="*/ 1739230 h 2348566"/>
                <a:gd name="connsiteX7" fmla="*/ 4322498 w 5668698"/>
                <a:gd name="connsiteY7" fmla="*/ 1569897 h 2348566"/>
                <a:gd name="connsiteX8" fmla="*/ 4119298 w 5668698"/>
                <a:gd name="connsiteY8" fmla="*/ 1468297 h 2348566"/>
                <a:gd name="connsiteX9" fmla="*/ 4017698 w 5668698"/>
                <a:gd name="connsiteY9" fmla="*/ 1095764 h 2348566"/>
                <a:gd name="connsiteX10" fmla="*/ 3848365 w 5668698"/>
                <a:gd name="connsiteY10" fmla="*/ 841764 h 2348566"/>
                <a:gd name="connsiteX11" fmla="*/ 3789100 w 5668698"/>
                <a:gd name="connsiteY11" fmla="*/ 579298 h 2348566"/>
                <a:gd name="connsiteX12" fmla="*/ 3662099 w 5668698"/>
                <a:gd name="connsiteY12" fmla="*/ 198298 h 2348566"/>
                <a:gd name="connsiteX13" fmla="*/ 3442758 w 5668698"/>
                <a:gd name="connsiteY13" fmla="*/ 1183 h 2348566"/>
                <a:gd name="connsiteX14" fmla="*/ 3340365 w 5668698"/>
                <a:gd name="connsiteY14" fmla="*/ 333763 h 2348566"/>
                <a:gd name="connsiteX15" fmla="*/ 2409032 w 5668698"/>
                <a:gd name="connsiteY15" fmla="*/ 367631 h 2348566"/>
                <a:gd name="connsiteX16" fmla="*/ 2095765 w 5668698"/>
                <a:gd name="connsiteY16" fmla="*/ 426897 h 2348566"/>
                <a:gd name="connsiteX17" fmla="*/ 1333765 w 5668698"/>
                <a:gd name="connsiteY17" fmla="*/ 579297 h 2348566"/>
                <a:gd name="connsiteX18" fmla="*/ 935832 w 5668698"/>
                <a:gd name="connsiteY18" fmla="*/ 816363 h 2348566"/>
                <a:gd name="connsiteX19" fmla="*/ 631031 w 5668698"/>
                <a:gd name="connsiteY19" fmla="*/ 1095764 h 2348566"/>
                <a:gd name="connsiteX20" fmla="*/ 0 w 5668698"/>
                <a:gd name="connsiteY20" fmla="*/ 1296583 h 2348566"/>
                <a:gd name="connsiteX0" fmla="*/ 0 w 5668698"/>
                <a:gd name="connsiteY0" fmla="*/ 1296583 h 2348566"/>
                <a:gd name="connsiteX1" fmla="*/ 3704 w 5668698"/>
                <a:gd name="connsiteY1" fmla="*/ 2341422 h 2348566"/>
                <a:gd name="connsiteX2" fmla="*/ 5668698 w 5668698"/>
                <a:gd name="connsiteY2" fmla="*/ 2348566 h 2348566"/>
                <a:gd name="connsiteX3" fmla="*/ 5008298 w 5668698"/>
                <a:gd name="connsiteY3" fmla="*/ 1993230 h 2348566"/>
                <a:gd name="connsiteX4" fmla="*/ 4923632 w 5668698"/>
                <a:gd name="connsiteY4" fmla="*/ 1891630 h 2348566"/>
                <a:gd name="connsiteX5" fmla="*/ 4661165 w 5668698"/>
                <a:gd name="connsiteY5" fmla="*/ 1967830 h 2348566"/>
                <a:gd name="connsiteX6" fmla="*/ 4398699 w 5668698"/>
                <a:gd name="connsiteY6" fmla="*/ 1739230 h 2348566"/>
                <a:gd name="connsiteX7" fmla="*/ 4322498 w 5668698"/>
                <a:gd name="connsiteY7" fmla="*/ 1569897 h 2348566"/>
                <a:gd name="connsiteX8" fmla="*/ 4119298 w 5668698"/>
                <a:gd name="connsiteY8" fmla="*/ 1468297 h 2348566"/>
                <a:gd name="connsiteX9" fmla="*/ 4017698 w 5668698"/>
                <a:gd name="connsiteY9" fmla="*/ 1095764 h 2348566"/>
                <a:gd name="connsiteX10" fmla="*/ 3848365 w 5668698"/>
                <a:gd name="connsiteY10" fmla="*/ 841764 h 2348566"/>
                <a:gd name="connsiteX11" fmla="*/ 3789100 w 5668698"/>
                <a:gd name="connsiteY11" fmla="*/ 579298 h 2348566"/>
                <a:gd name="connsiteX12" fmla="*/ 3662099 w 5668698"/>
                <a:gd name="connsiteY12" fmla="*/ 198298 h 2348566"/>
                <a:gd name="connsiteX13" fmla="*/ 3442758 w 5668698"/>
                <a:gd name="connsiteY13" fmla="*/ 1183 h 2348566"/>
                <a:gd name="connsiteX14" fmla="*/ 3340365 w 5668698"/>
                <a:gd name="connsiteY14" fmla="*/ 333763 h 2348566"/>
                <a:gd name="connsiteX15" fmla="*/ 2409032 w 5668698"/>
                <a:gd name="connsiteY15" fmla="*/ 367631 h 2348566"/>
                <a:gd name="connsiteX16" fmla="*/ 2095765 w 5668698"/>
                <a:gd name="connsiteY16" fmla="*/ 426897 h 2348566"/>
                <a:gd name="connsiteX17" fmla="*/ 1333765 w 5668698"/>
                <a:gd name="connsiteY17" fmla="*/ 579297 h 2348566"/>
                <a:gd name="connsiteX18" fmla="*/ 935832 w 5668698"/>
                <a:gd name="connsiteY18" fmla="*/ 816363 h 2348566"/>
                <a:gd name="connsiteX19" fmla="*/ 631031 w 5668698"/>
                <a:gd name="connsiteY19" fmla="*/ 1095764 h 2348566"/>
                <a:gd name="connsiteX20" fmla="*/ 0 w 5668698"/>
                <a:gd name="connsiteY20" fmla="*/ 1296583 h 2348566"/>
                <a:gd name="connsiteX0" fmla="*/ 0 w 5668698"/>
                <a:gd name="connsiteY0" fmla="*/ 1296583 h 2348566"/>
                <a:gd name="connsiteX1" fmla="*/ 3704 w 5668698"/>
                <a:gd name="connsiteY1" fmla="*/ 2341422 h 2348566"/>
                <a:gd name="connsiteX2" fmla="*/ 5668698 w 5668698"/>
                <a:gd name="connsiteY2" fmla="*/ 2348566 h 2348566"/>
                <a:gd name="connsiteX3" fmla="*/ 5008298 w 5668698"/>
                <a:gd name="connsiteY3" fmla="*/ 1993230 h 2348566"/>
                <a:gd name="connsiteX4" fmla="*/ 4864365 w 5668698"/>
                <a:gd name="connsiteY4" fmla="*/ 2120230 h 2348566"/>
                <a:gd name="connsiteX5" fmla="*/ 4661165 w 5668698"/>
                <a:gd name="connsiteY5" fmla="*/ 1967830 h 2348566"/>
                <a:gd name="connsiteX6" fmla="*/ 4398699 w 5668698"/>
                <a:gd name="connsiteY6" fmla="*/ 1739230 h 2348566"/>
                <a:gd name="connsiteX7" fmla="*/ 4322498 w 5668698"/>
                <a:gd name="connsiteY7" fmla="*/ 1569897 h 2348566"/>
                <a:gd name="connsiteX8" fmla="*/ 4119298 w 5668698"/>
                <a:gd name="connsiteY8" fmla="*/ 1468297 h 2348566"/>
                <a:gd name="connsiteX9" fmla="*/ 4017698 w 5668698"/>
                <a:gd name="connsiteY9" fmla="*/ 1095764 h 2348566"/>
                <a:gd name="connsiteX10" fmla="*/ 3848365 w 5668698"/>
                <a:gd name="connsiteY10" fmla="*/ 841764 h 2348566"/>
                <a:gd name="connsiteX11" fmla="*/ 3789100 w 5668698"/>
                <a:gd name="connsiteY11" fmla="*/ 579298 h 2348566"/>
                <a:gd name="connsiteX12" fmla="*/ 3662099 w 5668698"/>
                <a:gd name="connsiteY12" fmla="*/ 198298 h 2348566"/>
                <a:gd name="connsiteX13" fmla="*/ 3442758 w 5668698"/>
                <a:gd name="connsiteY13" fmla="*/ 1183 h 2348566"/>
                <a:gd name="connsiteX14" fmla="*/ 3340365 w 5668698"/>
                <a:gd name="connsiteY14" fmla="*/ 333763 h 2348566"/>
                <a:gd name="connsiteX15" fmla="*/ 2409032 w 5668698"/>
                <a:gd name="connsiteY15" fmla="*/ 367631 h 2348566"/>
                <a:gd name="connsiteX16" fmla="*/ 2095765 w 5668698"/>
                <a:gd name="connsiteY16" fmla="*/ 426897 h 2348566"/>
                <a:gd name="connsiteX17" fmla="*/ 1333765 w 5668698"/>
                <a:gd name="connsiteY17" fmla="*/ 579297 h 2348566"/>
                <a:gd name="connsiteX18" fmla="*/ 935832 w 5668698"/>
                <a:gd name="connsiteY18" fmla="*/ 816363 h 2348566"/>
                <a:gd name="connsiteX19" fmla="*/ 631031 w 5668698"/>
                <a:gd name="connsiteY19" fmla="*/ 1095764 h 2348566"/>
                <a:gd name="connsiteX20" fmla="*/ 0 w 5668698"/>
                <a:gd name="connsiteY20" fmla="*/ 1296583 h 2348566"/>
                <a:gd name="connsiteX0" fmla="*/ 0 w 5668698"/>
                <a:gd name="connsiteY0" fmla="*/ 1296583 h 2357296"/>
                <a:gd name="connsiteX1" fmla="*/ 3704 w 5668698"/>
                <a:gd name="connsiteY1" fmla="*/ 2341422 h 2357296"/>
                <a:gd name="connsiteX2" fmla="*/ 5668698 w 5668698"/>
                <a:gd name="connsiteY2" fmla="*/ 2348566 h 2357296"/>
                <a:gd name="connsiteX3" fmla="*/ 5126831 w 5668698"/>
                <a:gd name="connsiteY3" fmla="*/ 2357296 h 2357296"/>
                <a:gd name="connsiteX4" fmla="*/ 4864365 w 5668698"/>
                <a:gd name="connsiteY4" fmla="*/ 2120230 h 2357296"/>
                <a:gd name="connsiteX5" fmla="*/ 4661165 w 5668698"/>
                <a:gd name="connsiteY5" fmla="*/ 1967830 h 2357296"/>
                <a:gd name="connsiteX6" fmla="*/ 4398699 w 5668698"/>
                <a:gd name="connsiteY6" fmla="*/ 1739230 h 2357296"/>
                <a:gd name="connsiteX7" fmla="*/ 4322498 w 5668698"/>
                <a:gd name="connsiteY7" fmla="*/ 1569897 h 2357296"/>
                <a:gd name="connsiteX8" fmla="*/ 4119298 w 5668698"/>
                <a:gd name="connsiteY8" fmla="*/ 1468297 h 2357296"/>
                <a:gd name="connsiteX9" fmla="*/ 4017698 w 5668698"/>
                <a:gd name="connsiteY9" fmla="*/ 1095764 h 2357296"/>
                <a:gd name="connsiteX10" fmla="*/ 3848365 w 5668698"/>
                <a:gd name="connsiteY10" fmla="*/ 841764 h 2357296"/>
                <a:gd name="connsiteX11" fmla="*/ 3789100 w 5668698"/>
                <a:gd name="connsiteY11" fmla="*/ 579298 h 2357296"/>
                <a:gd name="connsiteX12" fmla="*/ 3662099 w 5668698"/>
                <a:gd name="connsiteY12" fmla="*/ 198298 h 2357296"/>
                <a:gd name="connsiteX13" fmla="*/ 3442758 w 5668698"/>
                <a:gd name="connsiteY13" fmla="*/ 1183 h 2357296"/>
                <a:gd name="connsiteX14" fmla="*/ 3340365 w 5668698"/>
                <a:gd name="connsiteY14" fmla="*/ 333763 h 2357296"/>
                <a:gd name="connsiteX15" fmla="*/ 2409032 w 5668698"/>
                <a:gd name="connsiteY15" fmla="*/ 367631 h 2357296"/>
                <a:gd name="connsiteX16" fmla="*/ 2095765 w 5668698"/>
                <a:gd name="connsiteY16" fmla="*/ 426897 h 2357296"/>
                <a:gd name="connsiteX17" fmla="*/ 1333765 w 5668698"/>
                <a:gd name="connsiteY17" fmla="*/ 579297 h 2357296"/>
                <a:gd name="connsiteX18" fmla="*/ 935832 w 5668698"/>
                <a:gd name="connsiteY18" fmla="*/ 816363 h 2357296"/>
                <a:gd name="connsiteX19" fmla="*/ 631031 w 5668698"/>
                <a:gd name="connsiteY19" fmla="*/ 1095764 h 2357296"/>
                <a:gd name="connsiteX20" fmla="*/ 0 w 5668698"/>
                <a:gd name="connsiteY20" fmla="*/ 1296583 h 2357296"/>
                <a:gd name="connsiteX0" fmla="*/ 0 w 5126831"/>
                <a:gd name="connsiteY0" fmla="*/ 1296583 h 2357296"/>
                <a:gd name="connsiteX1" fmla="*/ 3704 w 5126831"/>
                <a:gd name="connsiteY1" fmla="*/ 2341422 h 2357296"/>
                <a:gd name="connsiteX2" fmla="*/ 5126831 w 5126831"/>
                <a:gd name="connsiteY2" fmla="*/ 2357296 h 2357296"/>
                <a:gd name="connsiteX3" fmla="*/ 4864365 w 5126831"/>
                <a:gd name="connsiteY3" fmla="*/ 2120230 h 2357296"/>
                <a:gd name="connsiteX4" fmla="*/ 4661165 w 5126831"/>
                <a:gd name="connsiteY4" fmla="*/ 1967830 h 2357296"/>
                <a:gd name="connsiteX5" fmla="*/ 4398699 w 5126831"/>
                <a:gd name="connsiteY5" fmla="*/ 1739230 h 2357296"/>
                <a:gd name="connsiteX6" fmla="*/ 4322498 w 5126831"/>
                <a:gd name="connsiteY6" fmla="*/ 1569897 h 2357296"/>
                <a:gd name="connsiteX7" fmla="*/ 4119298 w 5126831"/>
                <a:gd name="connsiteY7" fmla="*/ 1468297 h 2357296"/>
                <a:gd name="connsiteX8" fmla="*/ 4017698 w 5126831"/>
                <a:gd name="connsiteY8" fmla="*/ 1095764 h 2357296"/>
                <a:gd name="connsiteX9" fmla="*/ 3848365 w 5126831"/>
                <a:gd name="connsiteY9" fmla="*/ 841764 h 2357296"/>
                <a:gd name="connsiteX10" fmla="*/ 3789100 w 5126831"/>
                <a:gd name="connsiteY10" fmla="*/ 579298 h 2357296"/>
                <a:gd name="connsiteX11" fmla="*/ 3662099 w 5126831"/>
                <a:gd name="connsiteY11" fmla="*/ 198298 h 2357296"/>
                <a:gd name="connsiteX12" fmla="*/ 3442758 w 5126831"/>
                <a:gd name="connsiteY12" fmla="*/ 1183 h 2357296"/>
                <a:gd name="connsiteX13" fmla="*/ 3340365 w 5126831"/>
                <a:gd name="connsiteY13" fmla="*/ 333763 h 2357296"/>
                <a:gd name="connsiteX14" fmla="*/ 2409032 w 5126831"/>
                <a:gd name="connsiteY14" fmla="*/ 367631 h 2357296"/>
                <a:gd name="connsiteX15" fmla="*/ 2095765 w 5126831"/>
                <a:gd name="connsiteY15" fmla="*/ 426897 h 2357296"/>
                <a:gd name="connsiteX16" fmla="*/ 1333765 w 5126831"/>
                <a:gd name="connsiteY16" fmla="*/ 579297 h 2357296"/>
                <a:gd name="connsiteX17" fmla="*/ 935832 w 5126831"/>
                <a:gd name="connsiteY17" fmla="*/ 816363 h 2357296"/>
                <a:gd name="connsiteX18" fmla="*/ 631031 w 5126831"/>
                <a:gd name="connsiteY18" fmla="*/ 1095764 h 2357296"/>
                <a:gd name="connsiteX19" fmla="*/ 0 w 5126831"/>
                <a:gd name="connsiteY19" fmla="*/ 1296583 h 2357296"/>
                <a:gd name="connsiteX0" fmla="*/ 0 w 5126831"/>
                <a:gd name="connsiteY0" fmla="*/ 1296583 h 2357296"/>
                <a:gd name="connsiteX1" fmla="*/ 3704 w 5126831"/>
                <a:gd name="connsiteY1" fmla="*/ 2341422 h 2357296"/>
                <a:gd name="connsiteX2" fmla="*/ 5126831 w 5126831"/>
                <a:gd name="connsiteY2" fmla="*/ 2357296 h 2357296"/>
                <a:gd name="connsiteX3" fmla="*/ 4864365 w 5126831"/>
                <a:gd name="connsiteY3" fmla="*/ 2120230 h 2357296"/>
                <a:gd name="connsiteX4" fmla="*/ 4661165 w 5126831"/>
                <a:gd name="connsiteY4" fmla="*/ 1967830 h 2357296"/>
                <a:gd name="connsiteX5" fmla="*/ 4398699 w 5126831"/>
                <a:gd name="connsiteY5" fmla="*/ 1739230 h 2357296"/>
                <a:gd name="connsiteX6" fmla="*/ 4322498 w 5126831"/>
                <a:gd name="connsiteY6" fmla="*/ 1569897 h 2357296"/>
                <a:gd name="connsiteX7" fmla="*/ 4119298 w 5126831"/>
                <a:gd name="connsiteY7" fmla="*/ 1468297 h 2357296"/>
                <a:gd name="connsiteX8" fmla="*/ 4017698 w 5126831"/>
                <a:gd name="connsiteY8" fmla="*/ 1095764 h 2357296"/>
                <a:gd name="connsiteX9" fmla="*/ 3848365 w 5126831"/>
                <a:gd name="connsiteY9" fmla="*/ 841764 h 2357296"/>
                <a:gd name="connsiteX10" fmla="*/ 3789100 w 5126831"/>
                <a:gd name="connsiteY10" fmla="*/ 579298 h 2357296"/>
                <a:gd name="connsiteX11" fmla="*/ 3662099 w 5126831"/>
                <a:gd name="connsiteY11" fmla="*/ 198298 h 2357296"/>
                <a:gd name="connsiteX12" fmla="*/ 3442758 w 5126831"/>
                <a:gd name="connsiteY12" fmla="*/ 1183 h 2357296"/>
                <a:gd name="connsiteX13" fmla="*/ 3340365 w 5126831"/>
                <a:gd name="connsiteY13" fmla="*/ 333763 h 2357296"/>
                <a:gd name="connsiteX14" fmla="*/ 2561432 w 5126831"/>
                <a:gd name="connsiteY14" fmla="*/ 147497 h 2357296"/>
                <a:gd name="connsiteX15" fmla="*/ 2095765 w 5126831"/>
                <a:gd name="connsiteY15" fmla="*/ 426897 h 2357296"/>
                <a:gd name="connsiteX16" fmla="*/ 1333765 w 5126831"/>
                <a:gd name="connsiteY16" fmla="*/ 579297 h 2357296"/>
                <a:gd name="connsiteX17" fmla="*/ 935832 w 5126831"/>
                <a:gd name="connsiteY17" fmla="*/ 816363 h 2357296"/>
                <a:gd name="connsiteX18" fmla="*/ 631031 w 5126831"/>
                <a:gd name="connsiteY18" fmla="*/ 1095764 h 2357296"/>
                <a:gd name="connsiteX19" fmla="*/ 0 w 5126831"/>
                <a:gd name="connsiteY19" fmla="*/ 1296583 h 2357296"/>
                <a:gd name="connsiteX0" fmla="*/ 0 w 5126831"/>
                <a:gd name="connsiteY0" fmla="*/ 1296583 h 2357296"/>
                <a:gd name="connsiteX1" fmla="*/ 3704 w 5126831"/>
                <a:gd name="connsiteY1" fmla="*/ 2341422 h 2357296"/>
                <a:gd name="connsiteX2" fmla="*/ 5126831 w 5126831"/>
                <a:gd name="connsiteY2" fmla="*/ 2357296 h 2357296"/>
                <a:gd name="connsiteX3" fmla="*/ 4864365 w 5126831"/>
                <a:gd name="connsiteY3" fmla="*/ 2120230 h 2357296"/>
                <a:gd name="connsiteX4" fmla="*/ 4661165 w 5126831"/>
                <a:gd name="connsiteY4" fmla="*/ 1967830 h 2357296"/>
                <a:gd name="connsiteX5" fmla="*/ 4398699 w 5126831"/>
                <a:gd name="connsiteY5" fmla="*/ 1739230 h 2357296"/>
                <a:gd name="connsiteX6" fmla="*/ 4322498 w 5126831"/>
                <a:gd name="connsiteY6" fmla="*/ 1569897 h 2357296"/>
                <a:gd name="connsiteX7" fmla="*/ 4119298 w 5126831"/>
                <a:gd name="connsiteY7" fmla="*/ 1468297 h 2357296"/>
                <a:gd name="connsiteX8" fmla="*/ 4017698 w 5126831"/>
                <a:gd name="connsiteY8" fmla="*/ 1095764 h 2357296"/>
                <a:gd name="connsiteX9" fmla="*/ 3848365 w 5126831"/>
                <a:gd name="connsiteY9" fmla="*/ 841764 h 2357296"/>
                <a:gd name="connsiteX10" fmla="*/ 3789100 w 5126831"/>
                <a:gd name="connsiteY10" fmla="*/ 579298 h 2357296"/>
                <a:gd name="connsiteX11" fmla="*/ 3662099 w 5126831"/>
                <a:gd name="connsiteY11" fmla="*/ 198298 h 2357296"/>
                <a:gd name="connsiteX12" fmla="*/ 3442758 w 5126831"/>
                <a:gd name="connsiteY12" fmla="*/ 1183 h 2357296"/>
                <a:gd name="connsiteX13" fmla="*/ 3340365 w 5126831"/>
                <a:gd name="connsiteY13" fmla="*/ 333763 h 2357296"/>
                <a:gd name="connsiteX14" fmla="*/ 2561432 w 5126831"/>
                <a:gd name="connsiteY14" fmla="*/ 147497 h 2357296"/>
                <a:gd name="connsiteX15" fmla="*/ 1994165 w 5126831"/>
                <a:gd name="connsiteY15" fmla="*/ 147497 h 2357296"/>
                <a:gd name="connsiteX16" fmla="*/ 1333765 w 5126831"/>
                <a:gd name="connsiteY16" fmla="*/ 579297 h 2357296"/>
                <a:gd name="connsiteX17" fmla="*/ 935832 w 5126831"/>
                <a:gd name="connsiteY17" fmla="*/ 816363 h 2357296"/>
                <a:gd name="connsiteX18" fmla="*/ 631031 w 5126831"/>
                <a:gd name="connsiteY18" fmla="*/ 1095764 h 2357296"/>
                <a:gd name="connsiteX19" fmla="*/ 0 w 5126831"/>
                <a:gd name="connsiteY19" fmla="*/ 1296583 h 2357296"/>
                <a:gd name="connsiteX0" fmla="*/ 0 w 5126831"/>
                <a:gd name="connsiteY0" fmla="*/ 1296583 h 2357296"/>
                <a:gd name="connsiteX1" fmla="*/ 3704 w 5126831"/>
                <a:gd name="connsiteY1" fmla="*/ 2341422 h 2357296"/>
                <a:gd name="connsiteX2" fmla="*/ 5126831 w 5126831"/>
                <a:gd name="connsiteY2" fmla="*/ 2357296 h 2357296"/>
                <a:gd name="connsiteX3" fmla="*/ 4864365 w 5126831"/>
                <a:gd name="connsiteY3" fmla="*/ 2120230 h 2357296"/>
                <a:gd name="connsiteX4" fmla="*/ 4661165 w 5126831"/>
                <a:gd name="connsiteY4" fmla="*/ 1967830 h 2357296"/>
                <a:gd name="connsiteX5" fmla="*/ 4398699 w 5126831"/>
                <a:gd name="connsiteY5" fmla="*/ 1739230 h 2357296"/>
                <a:gd name="connsiteX6" fmla="*/ 4322498 w 5126831"/>
                <a:gd name="connsiteY6" fmla="*/ 1569897 h 2357296"/>
                <a:gd name="connsiteX7" fmla="*/ 4119298 w 5126831"/>
                <a:gd name="connsiteY7" fmla="*/ 1468297 h 2357296"/>
                <a:gd name="connsiteX8" fmla="*/ 4017698 w 5126831"/>
                <a:gd name="connsiteY8" fmla="*/ 1095764 h 2357296"/>
                <a:gd name="connsiteX9" fmla="*/ 3848365 w 5126831"/>
                <a:gd name="connsiteY9" fmla="*/ 841764 h 2357296"/>
                <a:gd name="connsiteX10" fmla="*/ 3789100 w 5126831"/>
                <a:gd name="connsiteY10" fmla="*/ 579298 h 2357296"/>
                <a:gd name="connsiteX11" fmla="*/ 3662099 w 5126831"/>
                <a:gd name="connsiteY11" fmla="*/ 198298 h 2357296"/>
                <a:gd name="connsiteX12" fmla="*/ 3442758 w 5126831"/>
                <a:gd name="connsiteY12" fmla="*/ 1183 h 2357296"/>
                <a:gd name="connsiteX13" fmla="*/ 3340365 w 5126831"/>
                <a:gd name="connsiteY13" fmla="*/ 333763 h 2357296"/>
                <a:gd name="connsiteX14" fmla="*/ 2561432 w 5126831"/>
                <a:gd name="connsiteY14" fmla="*/ 147497 h 2357296"/>
                <a:gd name="connsiteX15" fmla="*/ 1994165 w 5126831"/>
                <a:gd name="connsiteY15" fmla="*/ 147497 h 2357296"/>
                <a:gd name="connsiteX16" fmla="*/ 1249098 w 5126831"/>
                <a:gd name="connsiteY16" fmla="*/ 528497 h 2357296"/>
                <a:gd name="connsiteX17" fmla="*/ 935832 w 5126831"/>
                <a:gd name="connsiteY17" fmla="*/ 816363 h 2357296"/>
                <a:gd name="connsiteX18" fmla="*/ 631031 w 5126831"/>
                <a:gd name="connsiteY18" fmla="*/ 1095764 h 2357296"/>
                <a:gd name="connsiteX19" fmla="*/ 0 w 5126831"/>
                <a:gd name="connsiteY19" fmla="*/ 1296583 h 2357296"/>
                <a:gd name="connsiteX0" fmla="*/ 0 w 5126831"/>
                <a:gd name="connsiteY0" fmla="*/ 1296583 h 2357296"/>
                <a:gd name="connsiteX1" fmla="*/ 3704 w 5126831"/>
                <a:gd name="connsiteY1" fmla="*/ 2341422 h 2357296"/>
                <a:gd name="connsiteX2" fmla="*/ 5126831 w 5126831"/>
                <a:gd name="connsiteY2" fmla="*/ 2357296 h 2357296"/>
                <a:gd name="connsiteX3" fmla="*/ 4864365 w 5126831"/>
                <a:gd name="connsiteY3" fmla="*/ 2120230 h 2357296"/>
                <a:gd name="connsiteX4" fmla="*/ 4661165 w 5126831"/>
                <a:gd name="connsiteY4" fmla="*/ 1967830 h 2357296"/>
                <a:gd name="connsiteX5" fmla="*/ 4398699 w 5126831"/>
                <a:gd name="connsiteY5" fmla="*/ 1739230 h 2357296"/>
                <a:gd name="connsiteX6" fmla="*/ 4322498 w 5126831"/>
                <a:gd name="connsiteY6" fmla="*/ 1569897 h 2357296"/>
                <a:gd name="connsiteX7" fmla="*/ 4119298 w 5126831"/>
                <a:gd name="connsiteY7" fmla="*/ 1468297 h 2357296"/>
                <a:gd name="connsiteX8" fmla="*/ 4017698 w 5126831"/>
                <a:gd name="connsiteY8" fmla="*/ 1095764 h 2357296"/>
                <a:gd name="connsiteX9" fmla="*/ 3848365 w 5126831"/>
                <a:gd name="connsiteY9" fmla="*/ 841764 h 2357296"/>
                <a:gd name="connsiteX10" fmla="*/ 3789100 w 5126831"/>
                <a:gd name="connsiteY10" fmla="*/ 579298 h 2357296"/>
                <a:gd name="connsiteX11" fmla="*/ 3662099 w 5126831"/>
                <a:gd name="connsiteY11" fmla="*/ 198298 h 2357296"/>
                <a:gd name="connsiteX12" fmla="*/ 3442758 w 5126831"/>
                <a:gd name="connsiteY12" fmla="*/ 1183 h 2357296"/>
                <a:gd name="connsiteX13" fmla="*/ 3340365 w 5126831"/>
                <a:gd name="connsiteY13" fmla="*/ 333763 h 2357296"/>
                <a:gd name="connsiteX14" fmla="*/ 2561432 w 5126831"/>
                <a:gd name="connsiteY14" fmla="*/ 147497 h 2357296"/>
                <a:gd name="connsiteX15" fmla="*/ 1994165 w 5126831"/>
                <a:gd name="connsiteY15" fmla="*/ 147497 h 2357296"/>
                <a:gd name="connsiteX16" fmla="*/ 1249098 w 5126831"/>
                <a:gd name="connsiteY16" fmla="*/ 528497 h 2357296"/>
                <a:gd name="connsiteX17" fmla="*/ 935832 w 5126831"/>
                <a:gd name="connsiteY17" fmla="*/ 816363 h 2357296"/>
                <a:gd name="connsiteX18" fmla="*/ 546365 w 5126831"/>
                <a:gd name="connsiteY18" fmla="*/ 765564 h 2357296"/>
                <a:gd name="connsiteX19" fmla="*/ 0 w 5126831"/>
                <a:gd name="connsiteY19" fmla="*/ 1296583 h 2357296"/>
                <a:gd name="connsiteX0" fmla="*/ 0 w 5126831"/>
                <a:gd name="connsiteY0" fmla="*/ 1521085 h 2581798"/>
                <a:gd name="connsiteX1" fmla="*/ 3704 w 5126831"/>
                <a:gd name="connsiteY1" fmla="*/ 2565924 h 2581798"/>
                <a:gd name="connsiteX2" fmla="*/ 5126831 w 5126831"/>
                <a:gd name="connsiteY2" fmla="*/ 2581798 h 2581798"/>
                <a:gd name="connsiteX3" fmla="*/ 4864365 w 5126831"/>
                <a:gd name="connsiteY3" fmla="*/ 2344732 h 2581798"/>
                <a:gd name="connsiteX4" fmla="*/ 4661165 w 5126831"/>
                <a:gd name="connsiteY4" fmla="*/ 2192332 h 2581798"/>
                <a:gd name="connsiteX5" fmla="*/ 4398699 w 5126831"/>
                <a:gd name="connsiteY5" fmla="*/ 1963732 h 2581798"/>
                <a:gd name="connsiteX6" fmla="*/ 4322498 w 5126831"/>
                <a:gd name="connsiteY6" fmla="*/ 1794399 h 2581798"/>
                <a:gd name="connsiteX7" fmla="*/ 4119298 w 5126831"/>
                <a:gd name="connsiteY7" fmla="*/ 1692799 h 2581798"/>
                <a:gd name="connsiteX8" fmla="*/ 4017698 w 5126831"/>
                <a:gd name="connsiteY8" fmla="*/ 1320266 h 2581798"/>
                <a:gd name="connsiteX9" fmla="*/ 3848365 w 5126831"/>
                <a:gd name="connsiteY9" fmla="*/ 1066266 h 2581798"/>
                <a:gd name="connsiteX10" fmla="*/ 3789100 w 5126831"/>
                <a:gd name="connsiteY10" fmla="*/ 803800 h 2581798"/>
                <a:gd name="connsiteX11" fmla="*/ 3662099 w 5126831"/>
                <a:gd name="connsiteY11" fmla="*/ 422800 h 2581798"/>
                <a:gd name="connsiteX12" fmla="*/ 3442758 w 5126831"/>
                <a:gd name="connsiteY12" fmla="*/ 225685 h 2581798"/>
                <a:gd name="connsiteX13" fmla="*/ 3340365 w 5126831"/>
                <a:gd name="connsiteY13" fmla="*/ 558265 h 2581798"/>
                <a:gd name="connsiteX14" fmla="*/ 2561432 w 5126831"/>
                <a:gd name="connsiteY14" fmla="*/ 371999 h 2581798"/>
                <a:gd name="connsiteX15" fmla="*/ 1884098 w 5126831"/>
                <a:gd name="connsiteY15" fmla="*/ 7932 h 2581798"/>
                <a:gd name="connsiteX16" fmla="*/ 1249098 w 5126831"/>
                <a:gd name="connsiteY16" fmla="*/ 752999 h 2581798"/>
                <a:gd name="connsiteX17" fmla="*/ 935832 w 5126831"/>
                <a:gd name="connsiteY17" fmla="*/ 1040865 h 2581798"/>
                <a:gd name="connsiteX18" fmla="*/ 546365 w 5126831"/>
                <a:gd name="connsiteY18" fmla="*/ 990066 h 2581798"/>
                <a:gd name="connsiteX19" fmla="*/ 0 w 5126831"/>
                <a:gd name="connsiteY19" fmla="*/ 1521085 h 2581798"/>
                <a:gd name="connsiteX0" fmla="*/ 0 w 5126831"/>
                <a:gd name="connsiteY0" fmla="*/ 1372622 h 2433335"/>
                <a:gd name="connsiteX1" fmla="*/ 3704 w 5126831"/>
                <a:gd name="connsiteY1" fmla="*/ 2417461 h 2433335"/>
                <a:gd name="connsiteX2" fmla="*/ 5126831 w 5126831"/>
                <a:gd name="connsiteY2" fmla="*/ 2433335 h 2433335"/>
                <a:gd name="connsiteX3" fmla="*/ 4864365 w 5126831"/>
                <a:gd name="connsiteY3" fmla="*/ 2196269 h 2433335"/>
                <a:gd name="connsiteX4" fmla="*/ 4661165 w 5126831"/>
                <a:gd name="connsiteY4" fmla="*/ 2043869 h 2433335"/>
                <a:gd name="connsiteX5" fmla="*/ 4398699 w 5126831"/>
                <a:gd name="connsiteY5" fmla="*/ 1815269 h 2433335"/>
                <a:gd name="connsiteX6" fmla="*/ 4322498 w 5126831"/>
                <a:gd name="connsiteY6" fmla="*/ 1645936 h 2433335"/>
                <a:gd name="connsiteX7" fmla="*/ 4119298 w 5126831"/>
                <a:gd name="connsiteY7" fmla="*/ 1544336 h 2433335"/>
                <a:gd name="connsiteX8" fmla="*/ 4017698 w 5126831"/>
                <a:gd name="connsiteY8" fmla="*/ 1171803 h 2433335"/>
                <a:gd name="connsiteX9" fmla="*/ 3848365 w 5126831"/>
                <a:gd name="connsiteY9" fmla="*/ 917803 h 2433335"/>
                <a:gd name="connsiteX10" fmla="*/ 3789100 w 5126831"/>
                <a:gd name="connsiteY10" fmla="*/ 655337 h 2433335"/>
                <a:gd name="connsiteX11" fmla="*/ 3662099 w 5126831"/>
                <a:gd name="connsiteY11" fmla="*/ 274337 h 2433335"/>
                <a:gd name="connsiteX12" fmla="*/ 3442758 w 5126831"/>
                <a:gd name="connsiteY12" fmla="*/ 77222 h 2433335"/>
                <a:gd name="connsiteX13" fmla="*/ 3340365 w 5126831"/>
                <a:gd name="connsiteY13" fmla="*/ 409802 h 2433335"/>
                <a:gd name="connsiteX14" fmla="*/ 2561432 w 5126831"/>
                <a:gd name="connsiteY14" fmla="*/ 223536 h 2433335"/>
                <a:gd name="connsiteX15" fmla="*/ 1960298 w 5126831"/>
                <a:gd name="connsiteY15" fmla="*/ 11869 h 2433335"/>
                <a:gd name="connsiteX16" fmla="*/ 1249098 w 5126831"/>
                <a:gd name="connsiteY16" fmla="*/ 604536 h 2433335"/>
                <a:gd name="connsiteX17" fmla="*/ 935832 w 5126831"/>
                <a:gd name="connsiteY17" fmla="*/ 892402 h 2433335"/>
                <a:gd name="connsiteX18" fmla="*/ 546365 w 5126831"/>
                <a:gd name="connsiteY18" fmla="*/ 841603 h 2433335"/>
                <a:gd name="connsiteX19" fmla="*/ 0 w 5126831"/>
                <a:gd name="connsiteY19" fmla="*/ 1372622 h 2433335"/>
                <a:gd name="connsiteX0" fmla="*/ 0 w 5126831"/>
                <a:gd name="connsiteY0" fmla="*/ 1296584 h 2357297"/>
                <a:gd name="connsiteX1" fmla="*/ 3704 w 5126831"/>
                <a:gd name="connsiteY1" fmla="*/ 2341423 h 2357297"/>
                <a:gd name="connsiteX2" fmla="*/ 5126831 w 5126831"/>
                <a:gd name="connsiteY2" fmla="*/ 2357297 h 2357297"/>
                <a:gd name="connsiteX3" fmla="*/ 4864365 w 5126831"/>
                <a:gd name="connsiteY3" fmla="*/ 2120231 h 2357297"/>
                <a:gd name="connsiteX4" fmla="*/ 4661165 w 5126831"/>
                <a:gd name="connsiteY4" fmla="*/ 1967831 h 2357297"/>
                <a:gd name="connsiteX5" fmla="*/ 4398699 w 5126831"/>
                <a:gd name="connsiteY5" fmla="*/ 1739231 h 2357297"/>
                <a:gd name="connsiteX6" fmla="*/ 4322498 w 5126831"/>
                <a:gd name="connsiteY6" fmla="*/ 1569898 h 2357297"/>
                <a:gd name="connsiteX7" fmla="*/ 4119298 w 5126831"/>
                <a:gd name="connsiteY7" fmla="*/ 1468298 h 2357297"/>
                <a:gd name="connsiteX8" fmla="*/ 4017698 w 5126831"/>
                <a:gd name="connsiteY8" fmla="*/ 1095765 h 2357297"/>
                <a:gd name="connsiteX9" fmla="*/ 3848365 w 5126831"/>
                <a:gd name="connsiteY9" fmla="*/ 841765 h 2357297"/>
                <a:gd name="connsiteX10" fmla="*/ 3789100 w 5126831"/>
                <a:gd name="connsiteY10" fmla="*/ 579299 h 2357297"/>
                <a:gd name="connsiteX11" fmla="*/ 3662099 w 5126831"/>
                <a:gd name="connsiteY11" fmla="*/ 198299 h 2357297"/>
                <a:gd name="connsiteX12" fmla="*/ 3442758 w 5126831"/>
                <a:gd name="connsiteY12" fmla="*/ 1184 h 2357297"/>
                <a:gd name="connsiteX13" fmla="*/ 3340365 w 5126831"/>
                <a:gd name="connsiteY13" fmla="*/ 333764 h 2357297"/>
                <a:gd name="connsiteX14" fmla="*/ 2561432 w 5126831"/>
                <a:gd name="connsiteY14" fmla="*/ 147498 h 2357297"/>
                <a:gd name="connsiteX15" fmla="*/ 1960298 w 5126831"/>
                <a:gd name="connsiteY15" fmla="*/ 96698 h 2357297"/>
                <a:gd name="connsiteX16" fmla="*/ 1249098 w 5126831"/>
                <a:gd name="connsiteY16" fmla="*/ 528498 h 2357297"/>
                <a:gd name="connsiteX17" fmla="*/ 935832 w 5126831"/>
                <a:gd name="connsiteY17" fmla="*/ 816364 h 2357297"/>
                <a:gd name="connsiteX18" fmla="*/ 546365 w 5126831"/>
                <a:gd name="connsiteY18" fmla="*/ 765565 h 2357297"/>
                <a:gd name="connsiteX19" fmla="*/ 0 w 5126831"/>
                <a:gd name="connsiteY19" fmla="*/ 1296584 h 2357297"/>
                <a:gd name="connsiteX0" fmla="*/ 0 w 5126831"/>
                <a:gd name="connsiteY0" fmla="*/ 1296584 h 2357297"/>
                <a:gd name="connsiteX1" fmla="*/ 3704 w 5126831"/>
                <a:gd name="connsiteY1" fmla="*/ 2341423 h 2357297"/>
                <a:gd name="connsiteX2" fmla="*/ 5126831 w 5126831"/>
                <a:gd name="connsiteY2" fmla="*/ 2357297 h 2357297"/>
                <a:gd name="connsiteX3" fmla="*/ 4864365 w 5126831"/>
                <a:gd name="connsiteY3" fmla="*/ 2120231 h 2357297"/>
                <a:gd name="connsiteX4" fmla="*/ 4661165 w 5126831"/>
                <a:gd name="connsiteY4" fmla="*/ 1967831 h 2357297"/>
                <a:gd name="connsiteX5" fmla="*/ 4398699 w 5126831"/>
                <a:gd name="connsiteY5" fmla="*/ 1739231 h 2357297"/>
                <a:gd name="connsiteX6" fmla="*/ 4322498 w 5126831"/>
                <a:gd name="connsiteY6" fmla="*/ 1569898 h 2357297"/>
                <a:gd name="connsiteX7" fmla="*/ 4119298 w 5126831"/>
                <a:gd name="connsiteY7" fmla="*/ 1468298 h 2357297"/>
                <a:gd name="connsiteX8" fmla="*/ 4017698 w 5126831"/>
                <a:gd name="connsiteY8" fmla="*/ 1095765 h 2357297"/>
                <a:gd name="connsiteX9" fmla="*/ 3848365 w 5126831"/>
                <a:gd name="connsiteY9" fmla="*/ 841765 h 2357297"/>
                <a:gd name="connsiteX10" fmla="*/ 3789100 w 5126831"/>
                <a:gd name="connsiteY10" fmla="*/ 579299 h 2357297"/>
                <a:gd name="connsiteX11" fmla="*/ 3662099 w 5126831"/>
                <a:gd name="connsiteY11" fmla="*/ 198299 h 2357297"/>
                <a:gd name="connsiteX12" fmla="*/ 3442758 w 5126831"/>
                <a:gd name="connsiteY12" fmla="*/ 1184 h 2357297"/>
                <a:gd name="connsiteX13" fmla="*/ 3340365 w 5126831"/>
                <a:gd name="connsiteY13" fmla="*/ 333764 h 2357297"/>
                <a:gd name="connsiteX14" fmla="*/ 2561432 w 5126831"/>
                <a:gd name="connsiteY14" fmla="*/ 147498 h 2357297"/>
                <a:gd name="connsiteX15" fmla="*/ 2019564 w 5126831"/>
                <a:gd name="connsiteY15" fmla="*/ 223698 h 2357297"/>
                <a:gd name="connsiteX16" fmla="*/ 1249098 w 5126831"/>
                <a:gd name="connsiteY16" fmla="*/ 528498 h 2357297"/>
                <a:gd name="connsiteX17" fmla="*/ 935832 w 5126831"/>
                <a:gd name="connsiteY17" fmla="*/ 816364 h 2357297"/>
                <a:gd name="connsiteX18" fmla="*/ 546365 w 5126831"/>
                <a:gd name="connsiteY18" fmla="*/ 765565 h 2357297"/>
                <a:gd name="connsiteX19" fmla="*/ 0 w 5126831"/>
                <a:gd name="connsiteY19" fmla="*/ 1296584 h 2357297"/>
                <a:gd name="connsiteX0" fmla="*/ 1325 w 5128156"/>
                <a:gd name="connsiteY0" fmla="*/ 1296584 h 2360473"/>
                <a:gd name="connsiteX1" fmla="*/ 266 w 5128156"/>
                <a:gd name="connsiteY1" fmla="*/ 2360473 h 2360473"/>
                <a:gd name="connsiteX2" fmla="*/ 5128156 w 5128156"/>
                <a:gd name="connsiteY2" fmla="*/ 2357297 h 2360473"/>
                <a:gd name="connsiteX3" fmla="*/ 4865690 w 5128156"/>
                <a:gd name="connsiteY3" fmla="*/ 2120231 h 2360473"/>
                <a:gd name="connsiteX4" fmla="*/ 4662490 w 5128156"/>
                <a:gd name="connsiteY4" fmla="*/ 1967831 h 2360473"/>
                <a:gd name="connsiteX5" fmla="*/ 4400024 w 5128156"/>
                <a:gd name="connsiteY5" fmla="*/ 1739231 h 2360473"/>
                <a:gd name="connsiteX6" fmla="*/ 4323823 w 5128156"/>
                <a:gd name="connsiteY6" fmla="*/ 1569898 h 2360473"/>
                <a:gd name="connsiteX7" fmla="*/ 4120623 w 5128156"/>
                <a:gd name="connsiteY7" fmla="*/ 1468298 h 2360473"/>
                <a:gd name="connsiteX8" fmla="*/ 4019023 w 5128156"/>
                <a:gd name="connsiteY8" fmla="*/ 1095765 h 2360473"/>
                <a:gd name="connsiteX9" fmla="*/ 3849690 w 5128156"/>
                <a:gd name="connsiteY9" fmla="*/ 841765 h 2360473"/>
                <a:gd name="connsiteX10" fmla="*/ 3790425 w 5128156"/>
                <a:gd name="connsiteY10" fmla="*/ 579299 h 2360473"/>
                <a:gd name="connsiteX11" fmla="*/ 3663424 w 5128156"/>
                <a:gd name="connsiteY11" fmla="*/ 198299 h 2360473"/>
                <a:gd name="connsiteX12" fmla="*/ 3444083 w 5128156"/>
                <a:gd name="connsiteY12" fmla="*/ 1184 h 2360473"/>
                <a:gd name="connsiteX13" fmla="*/ 3341690 w 5128156"/>
                <a:gd name="connsiteY13" fmla="*/ 333764 h 2360473"/>
                <a:gd name="connsiteX14" fmla="*/ 2562757 w 5128156"/>
                <a:gd name="connsiteY14" fmla="*/ 147498 h 2360473"/>
                <a:gd name="connsiteX15" fmla="*/ 2020889 w 5128156"/>
                <a:gd name="connsiteY15" fmla="*/ 223698 h 2360473"/>
                <a:gd name="connsiteX16" fmla="*/ 1250423 w 5128156"/>
                <a:gd name="connsiteY16" fmla="*/ 528498 h 2360473"/>
                <a:gd name="connsiteX17" fmla="*/ 937157 w 5128156"/>
                <a:gd name="connsiteY17" fmla="*/ 816364 h 2360473"/>
                <a:gd name="connsiteX18" fmla="*/ 547690 w 5128156"/>
                <a:gd name="connsiteY18" fmla="*/ 765565 h 2360473"/>
                <a:gd name="connsiteX19" fmla="*/ 1325 w 5128156"/>
                <a:gd name="connsiteY19" fmla="*/ 1296584 h 2360473"/>
                <a:gd name="connsiteX0" fmla="*/ 3611 w 5128061"/>
                <a:gd name="connsiteY0" fmla="*/ 1294203 h 2360473"/>
                <a:gd name="connsiteX1" fmla="*/ 171 w 5128061"/>
                <a:gd name="connsiteY1" fmla="*/ 2360473 h 2360473"/>
                <a:gd name="connsiteX2" fmla="*/ 5128061 w 5128061"/>
                <a:gd name="connsiteY2" fmla="*/ 2357297 h 2360473"/>
                <a:gd name="connsiteX3" fmla="*/ 4865595 w 5128061"/>
                <a:gd name="connsiteY3" fmla="*/ 2120231 h 2360473"/>
                <a:gd name="connsiteX4" fmla="*/ 4662395 w 5128061"/>
                <a:gd name="connsiteY4" fmla="*/ 1967831 h 2360473"/>
                <a:gd name="connsiteX5" fmla="*/ 4399929 w 5128061"/>
                <a:gd name="connsiteY5" fmla="*/ 1739231 h 2360473"/>
                <a:gd name="connsiteX6" fmla="*/ 4323728 w 5128061"/>
                <a:gd name="connsiteY6" fmla="*/ 1569898 h 2360473"/>
                <a:gd name="connsiteX7" fmla="*/ 4120528 w 5128061"/>
                <a:gd name="connsiteY7" fmla="*/ 1468298 h 2360473"/>
                <a:gd name="connsiteX8" fmla="*/ 4018928 w 5128061"/>
                <a:gd name="connsiteY8" fmla="*/ 1095765 h 2360473"/>
                <a:gd name="connsiteX9" fmla="*/ 3849595 w 5128061"/>
                <a:gd name="connsiteY9" fmla="*/ 841765 h 2360473"/>
                <a:gd name="connsiteX10" fmla="*/ 3790330 w 5128061"/>
                <a:gd name="connsiteY10" fmla="*/ 579299 h 2360473"/>
                <a:gd name="connsiteX11" fmla="*/ 3663329 w 5128061"/>
                <a:gd name="connsiteY11" fmla="*/ 198299 h 2360473"/>
                <a:gd name="connsiteX12" fmla="*/ 3443988 w 5128061"/>
                <a:gd name="connsiteY12" fmla="*/ 1184 h 2360473"/>
                <a:gd name="connsiteX13" fmla="*/ 3341595 w 5128061"/>
                <a:gd name="connsiteY13" fmla="*/ 333764 h 2360473"/>
                <a:gd name="connsiteX14" fmla="*/ 2562662 w 5128061"/>
                <a:gd name="connsiteY14" fmla="*/ 147498 h 2360473"/>
                <a:gd name="connsiteX15" fmla="*/ 2020794 w 5128061"/>
                <a:gd name="connsiteY15" fmla="*/ 223698 h 2360473"/>
                <a:gd name="connsiteX16" fmla="*/ 1250328 w 5128061"/>
                <a:gd name="connsiteY16" fmla="*/ 528498 h 2360473"/>
                <a:gd name="connsiteX17" fmla="*/ 937062 w 5128061"/>
                <a:gd name="connsiteY17" fmla="*/ 816364 h 2360473"/>
                <a:gd name="connsiteX18" fmla="*/ 547595 w 5128061"/>
                <a:gd name="connsiteY18" fmla="*/ 765565 h 2360473"/>
                <a:gd name="connsiteX19" fmla="*/ 3611 w 5128061"/>
                <a:gd name="connsiteY19" fmla="*/ 1294203 h 2360473"/>
                <a:gd name="connsiteX0" fmla="*/ 0 w 5124450"/>
                <a:gd name="connsiteY0" fmla="*/ 1294203 h 2360473"/>
                <a:gd name="connsiteX1" fmla="*/ 3704 w 5124450"/>
                <a:gd name="connsiteY1" fmla="*/ 2360473 h 2360473"/>
                <a:gd name="connsiteX2" fmla="*/ 5124450 w 5124450"/>
                <a:gd name="connsiteY2" fmla="*/ 2357297 h 2360473"/>
                <a:gd name="connsiteX3" fmla="*/ 4861984 w 5124450"/>
                <a:gd name="connsiteY3" fmla="*/ 2120231 h 2360473"/>
                <a:gd name="connsiteX4" fmla="*/ 4658784 w 5124450"/>
                <a:gd name="connsiteY4" fmla="*/ 1967831 h 2360473"/>
                <a:gd name="connsiteX5" fmla="*/ 4396318 w 5124450"/>
                <a:gd name="connsiteY5" fmla="*/ 1739231 h 2360473"/>
                <a:gd name="connsiteX6" fmla="*/ 4320117 w 5124450"/>
                <a:gd name="connsiteY6" fmla="*/ 1569898 h 2360473"/>
                <a:gd name="connsiteX7" fmla="*/ 4116917 w 5124450"/>
                <a:gd name="connsiteY7" fmla="*/ 1468298 h 2360473"/>
                <a:gd name="connsiteX8" fmla="*/ 4015317 w 5124450"/>
                <a:gd name="connsiteY8" fmla="*/ 1095765 h 2360473"/>
                <a:gd name="connsiteX9" fmla="*/ 3845984 w 5124450"/>
                <a:gd name="connsiteY9" fmla="*/ 841765 h 2360473"/>
                <a:gd name="connsiteX10" fmla="*/ 3786719 w 5124450"/>
                <a:gd name="connsiteY10" fmla="*/ 579299 h 2360473"/>
                <a:gd name="connsiteX11" fmla="*/ 3659718 w 5124450"/>
                <a:gd name="connsiteY11" fmla="*/ 198299 h 2360473"/>
                <a:gd name="connsiteX12" fmla="*/ 3440377 w 5124450"/>
                <a:gd name="connsiteY12" fmla="*/ 1184 h 2360473"/>
                <a:gd name="connsiteX13" fmla="*/ 3337984 w 5124450"/>
                <a:gd name="connsiteY13" fmla="*/ 333764 h 2360473"/>
                <a:gd name="connsiteX14" fmla="*/ 2559051 w 5124450"/>
                <a:gd name="connsiteY14" fmla="*/ 147498 h 2360473"/>
                <a:gd name="connsiteX15" fmla="*/ 2017183 w 5124450"/>
                <a:gd name="connsiteY15" fmla="*/ 223698 h 2360473"/>
                <a:gd name="connsiteX16" fmla="*/ 1246717 w 5124450"/>
                <a:gd name="connsiteY16" fmla="*/ 528498 h 2360473"/>
                <a:gd name="connsiteX17" fmla="*/ 933451 w 5124450"/>
                <a:gd name="connsiteY17" fmla="*/ 816364 h 2360473"/>
                <a:gd name="connsiteX18" fmla="*/ 543984 w 5124450"/>
                <a:gd name="connsiteY18" fmla="*/ 765565 h 2360473"/>
                <a:gd name="connsiteX19" fmla="*/ 0 w 5124450"/>
                <a:gd name="connsiteY19" fmla="*/ 1294203 h 236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124450" h="2360473">
                  <a:moveTo>
                    <a:pt x="0" y="1294203"/>
                  </a:moveTo>
                  <a:cubicBezTo>
                    <a:pt x="1235" y="1481616"/>
                    <a:pt x="2469" y="2173060"/>
                    <a:pt x="3704" y="2360473"/>
                  </a:cubicBezTo>
                  <a:lnTo>
                    <a:pt x="5124450" y="2357297"/>
                  </a:lnTo>
                  <a:cubicBezTo>
                    <a:pt x="5078436" y="2288277"/>
                    <a:pt x="4939595" y="2185142"/>
                    <a:pt x="4861984" y="2120231"/>
                  </a:cubicBezTo>
                  <a:cubicBezTo>
                    <a:pt x="4784373" y="2055320"/>
                    <a:pt x="4736395" y="2031331"/>
                    <a:pt x="4658784" y="1967831"/>
                  </a:cubicBezTo>
                  <a:cubicBezTo>
                    <a:pt x="4581173" y="1904331"/>
                    <a:pt x="4452762" y="1805553"/>
                    <a:pt x="4396318" y="1739231"/>
                  </a:cubicBezTo>
                  <a:cubicBezTo>
                    <a:pt x="4339874" y="1672909"/>
                    <a:pt x="4366684" y="1615053"/>
                    <a:pt x="4320117" y="1569898"/>
                  </a:cubicBezTo>
                  <a:cubicBezTo>
                    <a:pt x="4273550" y="1524743"/>
                    <a:pt x="4184650" y="1502165"/>
                    <a:pt x="4116917" y="1468298"/>
                  </a:cubicBezTo>
                  <a:cubicBezTo>
                    <a:pt x="4049184" y="1434431"/>
                    <a:pt x="4060472" y="1200187"/>
                    <a:pt x="4015317" y="1095765"/>
                  </a:cubicBezTo>
                  <a:cubicBezTo>
                    <a:pt x="3970162" y="991343"/>
                    <a:pt x="3884084" y="927843"/>
                    <a:pt x="3845984" y="841765"/>
                  </a:cubicBezTo>
                  <a:cubicBezTo>
                    <a:pt x="3807884" y="755687"/>
                    <a:pt x="3817763" y="686543"/>
                    <a:pt x="3786719" y="579299"/>
                  </a:cubicBezTo>
                  <a:cubicBezTo>
                    <a:pt x="3755675" y="472055"/>
                    <a:pt x="3717442" y="294652"/>
                    <a:pt x="3659718" y="198299"/>
                  </a:cubicBezTo>
                  <a:cubicBezTo>
                    <a:pt x="3601994" y="101947"/>
                    <a:pt x="3536333" y="-12927"/>
                    <a:pt x="3440377" y="1184"/>
                  </a:cubicBezTo>
                  <a:lnTo>
                    <a:pt x="3337984" y="333764"/>
                  </a:lnTo>
                  <a:cubicBezTo>
                    <a:pt x="3200489" y="277673"/>
                    <a:pt x="2779185" y="165842"/>
                    <a:pt x="2559051" y="147498"/>
                  </a:cubicBezTo>
                  <a:cubicBezTo>
                    <a:pt x="2338918" y="129154"/>
                    <a:pt x="2235905" y="160198"/>
                    <a:pt x="2017183" y="223698"/>
                  </a:cubicBezTo>
                  <a:cubicBezTo>
                    <a:pt x="1798461" y="287198"/>
                    <a:pt x="1427339" y="429720"/>
                    <a:pt x="1246717" y="528498"/>
                  </a:cubicBezTo>
                  <a:cubicBezTo>
                    <a:pt x="1066095" y="627276"/>
                    <a:pt x="1026584" y="772620"/>
                    <a:pt x="933451" y="816364"/>
                  </a:cubicBezTo>
                  <a:cubicBezTo>
                    <a:pt x="831851" y="909498"/>
                    <a:pt x="699559" y="685925"/>
                    <a:pt x="543984" y="765565"/>
                  </a:cubicBezTo>
                  <a:cubicBezTo>
                    <a:pt x="388409" y="845205"/>
                    <a:pt x="104554" y="1086593"/>
                    <a:pt x="0" y="1294203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742B93C-DAAE-4A42-A322-6F26FE8376CE}"/>
                </a:ext>
              </a:extLst>
            </p:cNvPr>
            <p:cNvSpPr txBox="1"/>
            <p:nvPr/>
          </p:nvSpPr>
          <p:spPr>
            <a:xfrm rot="21580759">
              <a:off x="1970969" y="5863852"/>
              <a:ext cx="1623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Kaaimans schists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024E942-A151-4E9A-8DFD-23128F0BB97C}"/>
                </a:ext>
              </a:extLst>
            </p:cNvPr>
            <p:cNvSpPr txBox="1"/>
            <p:nvPr/>
          </p:nvSpPr>
          <p:spPr>
            <a:xfrm rot="19720759">
              <a:off x="508093" y="3859664"/>
              <a:ext cx="12051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Peninsula sandstone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4597DB99-6E68-4AD4-BD97-07D727E497B8}"/>
                </a:ext>
              </a:extLst>
            </p:cNvPr>
            <p:cNvSpPr txBox="1"/>
            <p:nvPr/>
          </p:nvSpPr>
          <p:spPr>
            <a:xfrm rot="40759">
              <a:off x="2811358" y="3462641"/>
              <a:ext cx="14258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Peninsula sandstone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31BCF168-D154-4DF7-9E23-8E4DBB7F3861}"/>
                </a:ext>
              </a:extLst>
            </p:cNvPr>
            <p:cNvSpPr txBox="1"/>
            <p:nvPr/>
          </p:nvSpPr>
          <p:spPr>
            <a:xfrm>
              <a:off x="3259674" y="5480327"/>
              <a:ext cx="262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254CB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D5D9E959-6DE5-459F-B13E-6F5DAA525C33}"/>
                </a:ext>
              </a:extLst>
            </p:cNvPr>
            <p:cNvSpPr txBox="1"/>
            <p:nvPr/>
          </p:nvSpPr>
          <p:spPr>
            <a:xfrm rot="2860759">
              <a:off x="4679883" y="4402170"/>
              <a:ext cx="13167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Peninsula sandstone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A3C31B2-2087-404E-88EC-28E1E10753FC}"/>
                </a:ext>
              </a:extLst>
            </p:cNvPr>
            <p:cNvSpPr/>
            <p:nvPr/>
          </p:nvSpPr>
          <p:spPr>
            <a:xfrm>
              <a:off x="4041337" y="2355846"/>
              <a:ext cx="282988" cy="85871"/>
            </a:xfrm>
            <a:custGeom>
              <a:avLst/>
              <a:gdLst>
                <a:gd name="connsiteX0" fmla="*/ 0 w 278607"/>
                <a:gd name="connsiteY0" fmla="*/ 0 h 85725"/>
                <a:gd name="connsiteX1" fmla="*/ 121444 w 278607"/>
                <a:gd name="connsiteY1" fmla="*/ 26194 h 85725"/>
                <a:gd name="connsiteX2" fmla="*/ 204788 w 278607"/>
                <a:gd name="connsiteY2" fmla="*/ 47625 h 85725"/>
                <a:gd name="connsiteX3" fmla="*/ 257175 w 278607"/>
                <a:gd name="connsiteY3" fmla="*/ 61913 h 85725"/>
                <a:gd name="connsiteX4" fmla="*/ 278607 w 278607"/>
                <a:gd name="connsiteY4" fmla="*/ 69056 h 85725"/>
                <a:gd name="connsiteX5" fmla="*/ 211932 w 278607"/>
                <a:gd name="connsiteY5" fmla="*/ 85725 h 85725"/>
                <a:gd name="connsiteX6" fmla="*/ 128588 w 278607"/>
                <a:gd name="connsiteY6" fmla="*/ 76200 h 85725"/>
                <a:gd name="connsiteX7" fmla="*/ 40482 w 278607"/>
                <a:gd name="connsiteY7" fmla="*/ 59531 h 85725"/>
                <a:gd name="connsiteX8" fmla="*/ 0 w 278607"/>
                <a:gd name="connsiteY8" fmla="*/ 0 h 85725"/>
                <a:gd name="connsiteX0" fmla="*/ 3176 w 281783"/>
                <a:gd name="connsiteY0" fmla="*/ 0 h 85725"/>
                <a:gd name="connsiteX1" fmla="*/ 124620 w 281783"/>
                <a:gd name="connsiteY1" fmla="*/ 26194 h 85725"/>
                <a:gd name="connsiteX2" fmla="*/ 207964 w 281783"/>
                <a:gd name="connsiteY2" fmla="*/ 47625 h 85725"/>
                <a:gd name="connsiteX3" fmla="*/ 260351 w 281783"/>
                <a:gd name="connsiteY3" fmla="*/ 61913 h 85725"/>
                <a:gd name="connsiteX4" fmla="*/ 281783 w 281783"/>
                <a:gd name="connsiteY4" fmla="*/ 69056 h 85725"/>
                <a:gd name="connsiteX5" fmla="*/ 215108 w 281783"/>
                <a:gd name="connsiteY5" fmla="*/ 85725 h 85725"/>
                <a:gd name="connsiteX6" fmla="*/ 131764 w 281783"/>
                <a:gd name="connsiteY6" fmla="*/ 76200 h 85725"/>
                <a:gd name="connsiteX7" fmla="*/ 43658 w 281783"/>
                <a:gd name="connsiteY7" fmla="*/ 59531 h 85725"/>
                <a:gd name="connsiteX8" fmla="*/ 3176 w 281783"/>
                <a:gd name="connsiteY8" fmla="*/ 0 h 85725"/>
                <a:gd name="connsiteX0" fmla="*/ 3176 w 281783"/>
                <a:gd name="connsiteY0" fmla="*/ 0 h 85871"/>
                <a:gd name="connsiteX1" fmla="*/ 124620 w 281783"/>
                <a:gd name="connsiteY1" fmla="*/ 26194 h 85871"/>
                <a:gd name="connsiteX2" fmla="*/ 207964 w 281783"/>
                <a:gd name="connsiteY2" fmla="*/ 47625 h 85871"/>
                <a:gd name="connsiteX3" fmla="*/ 260351 w 281783"/>
                <a:gd name="connsiteY3" fmla="*/ 61913 h 85871"/>
                <a:gd name="connsiteX4" fmla="*/ 281783 w 281783"/>
                <a:gd name="connsiteY4" fmla="*/ 69056 h 85871"/>
                <a:gd name="connsiteX5" fmla="*/ 215108 w 281783"/>
                <a:gd name="connsiteY5" fmla="*/ 85725 h 85871"/>
                <a:gd name="connsiteX6" fmla="*/ 131764 w 281783"/>
                <a:gd name="connsiteY6" fmla="*/ 76200 h 85871"/>
                <a:gd name="connsiteX7" fmla="*/ 43658 w 281783"/>
                <a:gd name="connsiteY7" fmla="*/ 59531 h 85871"/>
                <a:gd name="connsiteX8" fmla="*/ 3176 w 281783"/>
                <a:gd name="connsiteY8" fmla="*/ 0 h 85871"/>
                <a:gd name="connsiteX0" fmla="*/ 3176 w 281783"/>
                <a:gd name="connsiteY0" fmla="*/ 0 h 85871"/>
                <a:gd name="connsiteX1" fmla="*/ 124620 w 281783"/>
                <a:gd name="connsiteY1" fmla="*/ 26194 h 85871"/>
                <a:gd name="connsiteX2" fmla="*/ 207964 w 281783"/>
                <a:gd name="connsiteY2" fmla="*/ 47625 h 85871"/>
                <a:gd name="connsiteX3" fmla="*/ 260351 w 281783"/>
                <a:gd name="connsiteY3" fmla="*/ 61913 h 85871"/>
                <a:gd name="connsiteX4" fmla="*/ 281783 w 281783"/>
                <a:gd name="connsiteY4" fmla="*/ 69056 h 85871"/>
                <a:gd name="connsiteX5" fmla="*/ 215108 w 281783"/>
                <a:gd name="connsiteY5" fmla="*/ 85725 h 85871"/>
                <a:gd name="connsiteX6" fmla="*/ 131764 w 281783"/>
                <a:gd name="connsiteY6" fmla="*/ 76200 h 85871"/>
                <a:gd name="connsiteX7" fmla="*/ 43658 w 281783"/>
                <a:gd name="connsiteY7" fmla="*/ 59531 h 85871"/>
                <a:gd name="connsiteX8" fmla="*/ 3176 w 281783"/>
                <a:gd name="connsiteY8" fmla="*/ 0 h 85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783" h="85871">
                  <a:moveTo>
                    <a:pt x="3176" y="0"/>
                  </a:moveTo>
                  <a:lnTo>
                    <a:pt x="124620" y="26194"/>
                  </a:lnTo>
                  <a:lnTo>
                    <a:pt x="207964" y="47625"/>
                  </a:lnTo>
                  <a:lnTo>
                    <a:pt x="260351" y="61913"/>
                  </a:lnTo>
                  <a:lnTo>
                    <a:pt x="281783" y="69056"/>
                  </a:lnTo>
                  <a:cubicBezTo>
                    <a:pt x="274243" y="73025"/>
                    <a:pt x="240111" y="84534"/>
                    <a:pt x="215108" y="85725"/>
                  </a:cubicBezTo>
                  <a:cubicBezTo>
                    <a:pt x="190105" y="86916"/>
                    <a:pt x="160339" y="80566"/>
                    <a:pt x="131764" y="76200"/>
                  </a:cubicBezTo>
                  <a:cubicBezTo>
                    <a:pt x="103189" y="71834"/>
                    <a:pt x="65089" y="72231"/>
                    <a:pt x="43658" y="59531"/>
                  </a:cubicBezTo>
                  <a:cubicBezTo>
                    <a:pt x="22227" y="46831"/>
                    <a:pt x="-10318" y="5556"/>
                    <a:pt x="3176" y="0"/>
                  </a:cubicBezTo>
                  <a:close/>
                </a:path>
              </a:pathLst>
            </a:custGeom>
            <a:pattFill prst="dashDnDiag">
              <a:fgClr>
                <a:schemeClr val="tx1">
                  <a:lumMod val="50000"/>
                </a:schemeClr>
              </a:fgClr>
              <a:bgClr>
                <a:schemeClr val="tx1"/>
              </a:bgClr>
            </a:patt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EED670-E436-4D10-9168-4D60C696C107}"/>
                </a:ext>
              </a:extLst>
            </p:cNvPr>
            <p:cNvSpPr/>
            <p:nvPr/>
          </p:nvSpPr>
          <p:spPr>
            <a:xfrm>
              <a:off x="3217090" y="2191540"/>
              <a:ext cx="260667" cy="104775"/>
            </a:xfrm>
            <a:custGeom>
              <a:avLst/>
              <a:gdLst>
                <a:gd name="connsiteX0" fmla="*/ 233362 w 273843"/>
                <a:gd name="connsiteY0" fmla="*/ 38100 h 102394"/>
                <a:gd name="connsiteX1" fmla="*/ 38100 w 273843"/>
                <a:gd name="connsiteY1" fmla="*/ 0 h 102394"/>
                <a:gd name="connsiteX2" fmla="*/ 0 w 273843"/>
                <a:gd name="connsiteY2" fmla="*/ 52387 h 102394"/>
                <a:gd name="connsiteX3" fmla="*/ 176212 w 273843"/>
                <a:gd name="connsiteY3" fmla="*/ 92869 h 102394"/>
                <a:gd name="connsiteX4" fmla="*/ 273843 w 273843"/>
                <a:gd name="connsiteY4" fmla="*/ 102394 h 102394"/>
                <a:gd name="connsiteX5" fmla="*/ 233362 w 273843"/>
                <a:gd name="connsiteY5" fmla="*/ 38100 h 102394"/>
                <a:gd name="connsiteX0" fmla="*/ 233362 w 266700"/>
                <a:gd name="connsiteY0" fmla="*/ 38100 h 104775"/>
                <a:gd name="connsiteX1" fmla="*/ 38100 w 266700"/>
                <a:gd name="connsiteY1" fmla="*/ 0 h 104775"/>
                <a:gd name="connsiteX2" fmla="*/ 0 w 266700"/>
                <a:gd name="connsiteY2" fmla="*/ 52387 h 104775"/>
                <a:gd name="connsiteX3" fmla="*/ 176212 w 266700"/>
                <a:gd name="connsiteY3" fmla="*/ 92869 h 104775"/>
                <a:gd name="connsiteX4" fmla="*/ 266700 w 266700"/>
                <a:gd name="connsiteY4" fmla="*/ 104775 h 104775"/>
                <a:gd name="connsiteX5" fmla="*/ 233362 w 266700"/>
                <a:gd name="connsiteY5" fmla="*/ 38100 h 104775"/>
                <a:gd name="connsiteX0" fmla="*/ 226219 w 259557"/>
                <a:gd name="connsiteY0" fmla="*/ 38100 h 104775"/>
                <a:gd name="connsiteX1" fmla="*/ 30957 w 259557"/>
                <a:gd name="connsiteY1" fmla="*/ 0 h 104775"/>
                <a:gd name="connsiteX2" fmla="*/ 0 w 259557"/>
                <a:gd name="connsiteY2" fmla="*/ 57150 h 104775"/>
                <a:gd name="connsiteX3" fmla="*/ 169069 w 259557"/>
                <a:gd name="connsiteY3" fmla="*/ 92869 h 104775"/>
                <a:gd name="connsiteX4" fmla="*/ 259557 w 259557"/>
                <a:gd name="connsiteY4" fmla="*/ 104775 h 104775"/>
                <a:gd name="connsiteX5" fmla="*/ 226219 w 259557"/>
                <a:gd name="connsiteY5" fmla="*/ 38100 h 104775"/>
                <a:gd name="connsiteX0" fmla="*/ 235744 w 259557"/>
                <a:gd name="connsiteY0" fmla="*/ 42863 h 104775"/>
                <a:gd name="connsiteX1" fmla="*/ 30957 w 259557"/>
                <a:gd name="connsiteY1" fmla="*/ 0 h 104775"/>
                <a:gd name="connsiteX2" fmla="*/ 0 w 259557"/>
                <a:gd name="connsiteY2" fmla="*/ 57150 h 104775"/>
                <a:gd name="connsiteX3" fmla="*/ 169069 w 259557"/>
                <a:gd name="connsiteY3" fmla="*/ 92869 h 104775"/>
                <a:gd name="connsiteX4" fmla="*/ 259557 w 259557"/>
                <a:gd name="connsiteY4" fmla="*/ 104775 h 104775"/>
                <a:gd name="connsiteX5" fmla="*/ 235744 w 259557"/>
                <a:gd name="connsiteY5" fmla="*/ 42863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557" h="104775">
                  <a:moveTo>
                    <a:pt x="235744" y="42863"/>
                  </a:moveTo>
                  <a:lnTo>
                    <a:pt x="30957" y="0"/>
                  </a:lnTo>
                  <a:lnTo>
                    <a:pt x="0" y="57150"/>
                  </a:lnTo>
                  <a:lnTo>
                    <a:pt x="169069" y="92869"/>
                  </a:lnTo>
                  <a:lnTo>
                    <a:pt x="259557" y="104775"/>
                  </a:lnTo>
                  <a:lnTo>
                    <a:pt x="235744" y="42863"/>
                  </a:lnTo>
                  <a:close/>
                </a:path>
              </a:pathLst>
            </a:custGeom>
            <a:pattFill prst="dashDnDiag">
              <a:fgClr>
                <a:schemeClr val="tx1">
                  <a:lumMod val="50000"/>
                </a:schemeClr>
              </a:fgClr>
              <a:bgClr>
                <a:schemeClr val="tx1"/>
              </a:bgClr>
            </a:patt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25E59356-F985-449F-B7D9-BE4FA790BFAA}"/>
                </a:ext>
              </a:extLst>
            </p:cNvPr>
            <p:cNvSpPr txBox="1"/>
            <p:nvPr/>
          </p:nvSpPr>
          <p:spPr>
            <a:xfrm>
              <a:off x="3324178" y="1995467"/>
              <a:ext cx="8384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Piesang River</a:t>
              </a: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C0E5B67-CECB-480D-96DE-F2A4CB653D1F}"/>
                </a:ext>
              </a:extLst>
            </p:cNvPr>
            <p:cNvSpPr/>
            <p:nvPr/>
          </p:nvSpPr>
          <p:spPr>
            <a:xfrm>
              <a:off x="2790671" y="2106112"/>
              <a:ext cx="1564654" cy="649784"/>
            </a:xfrm>
            <a:custGeom>
              <a:avLst/>
              <a:gdLst>
                <a:gd name="connsiteX0" fmla="*/ 0 w 1554956"/>
                <a:gd name="connsiteY0" fmla="*/ 190500 h 645319"/>
                <a:gd name="connsiteX1" fmla="*/ 40481 w 1554956"/>
                <a:gd name="connsiteY1" fmla="*/ 245269 h 645319"/>
                <a:gd name="connsiteX2" fmla="*/ 90487 w 1554956"/>
                <a:gd name="connsiteY2" fmla="*/ 269082 h 645319"/>
                <a:gd name="connsiteX3" fmla="*/ 176212 w 1554956"/>
                <a:gd name="connsiteY3" fmla="*/ 297657 h 645319"/>
                <a:gd name="connsiteX4" fmla="*/ 204787 w 1554956"/>
                <a:gd name="connsiteY4" fmla="*/ 314325 h 645319"/>
                <a:gd name="connsiteX5" fmla="*/ 228600 w 1554956"/>
                <a:gd name="connsiteY5" fmla="*/ 361950 h 645319"/>
                <a:gd name="connsiteX6" fmla="*/ 264319 w 1554956"/>
                <a:gd name="connsiteY6" fmla="*/ 411957 h 645319"/>
                <a:gd name="connsiteX7" fmla="*/ 326231 w 1554956"/>
                <a:gd name="connsiteY7" fmla="*/ 359569 h 645319"/>
                <a:gd name="connsiteX8" fmla="*/ 338137 w 1554956"/>
                <a:gd name="connsiteY8" fmla="*/ 342900 h 645319"/>
                <a:gd name="connsiteX9" fmla="*/ 342900 w 1554956"/>
                <a:gd name="connsiteY9" fmla="*/ 333375 h 645319"/>
                <a:gd name="connsiteX10" fmla="*/ 350044 w 1554956"/>
                <a:gd name="connsiteY10" fmla="*/ 326232 h 645319"/>
                <a:gd name="connsiteX11" fmla="*/ 373856 w 1554956"/>
                <a:gd name="connsiteY11" fmla="*/ 269082 h 645319"/>
                <a:gd name="connsiteX12" fmla="*/ 400050 w 1554956"/>
                <a:gd name="connsiteY12" fmla="*/ 188119 h 645319"/>
                <a:gd name="connsiteX13" fmla="*/ 428625 w 1554956"/>
                <a:gd name="connsiteY13" fmla="*/ 128588 h 645319"/>
                <a:gd name="connsiteX14" fmla="*/ 461962 w 1554956"/>
                <a:gd name="connsiteY14" fmla="*/ 71438 h 645319"/>
                <a:gd name="connsiteX15" fmla="*/ 490537 w 1554956"/>
                <a:gd name="connsiteY15" fmla="*/ 45244 h 645319"/>
                <a:gd name="connsiteX16" fmla="*/ 504825 w 1554956"/>
                <a:gd name="connsiteY16" fmla="*/ 14288 h 645319"/>
                <a:gd name="connsiteX17" fmla="*/ 528637 w 1554956"/>
                <a:gd name="connsiteY17" fmla="*/ 0 h 645319"/>
                <a:gd name="connsiteX18" fmla="*/ 569119 w 1554956"/>
                <a:gd name="connsiteY18" fmla="*/ 0 h 645319"/>
                <a:gd name="connsiteX19" fmla="*/ 614362 w 1554956"/>
                <a:gd name="connsiteY19" fmla="*/ 26194 h 645319"/>
                <a:gd name="connsiteX20" fmla="*/ 638175 w 1554956"/>
                <a:gd name="connsiteY20" fmla="*/ 61913 h 645319"/>
                <a:gd name="connsiteX21" fmla="*/ 666750 w 1554956"/>
                <a:gd name="connsiteY21" fmla="*/ 140494 h 645319"/>
                <a:gd name="connsiteX22" fmla="*/ 692944 w 1554956"/>
                <a:gd name="connsiteY22" fmla="*/ 209550 h 645319"/>
                <a:gd name="connsiteX23" fmla="*/ 733425 w 1554956"/>
                <a:gd name="connsiteY23" fmla="*/ 280988 h 645319"/>
                <a:gd name="connsiteX24" fmla="*/ 769144 w 1554956"/>
                <a:gd name="connsiteY24" fmla="*/ 350044 h 645319"/>
                <a:gd name="connsiteX25" fmla="*/ 835819 w 1554956"/>
                <a:gd name="connsiteY25" fmla="*/ 438150 h 645319"/>
                <a:gd name="connsiteX26" fmla="*/ 871537 w 1554956"/>
                <a:gd name="connsiteY26" fmla="*/ 504825 h 645319"/>
                <a:gd name="connsiteX27" fmla="*/ 923925 w 1554956"/>
                <a:gd name="connsiteY27" fmla="*/ 561975 h 645319"/>
                <a:gd name="connsiteX28" fmla="*/ 966787 w 1554956"/>
                <a:gd name="connsiteY28" fmla="*/ 595313 h 645319"/>
                <a:gd name="connsiteX29" fmla="*/ 1016794 w 1554956"/>
                <a:gd name="connsiteY29" fmla="*/ 609600 h 645319"/>
                <a:gd name="connsiteX30" fmla="*/ 1069181 w 1554956"/>
                <a:gd name="connsiteY30" fmla="*/ 550069 h 645319"/>
                <a:gd name="connsiteX31" fmla="*/ 1102519 w 1554956"/>
                <a:gd name="connsiteY31" fmla="*/ 466725 h 645319"/>
                <a:gd name="connsiteX32" fmla="*/ 1119187 w 1554956"/>
                <a:gd name="connsiteY32" fmla="*/ 366713 h 645319"/>
                <a:gd name="connsiteX33" fmla="*/ 1154906 w 1554956"/>
                <a:gd name="connsiteY33" fmla="*/ 290513 h 645319"/>
                <a:gd name="connsiteX34" fmla="*/ 1185862 w 1554956"/>
                <a:gd name="connsiteY34" fmla="*/ 230982 h 645319"/>
                <a:gd name="connsiteX35" fmla="*/ 1219200 w 1554956"/>
                <a:gd name="connsiteY35" fmla="*/ 185738 h 645319"/>
                <a:gd name="connsiteX36" fmla="*/ 1281112 w 1554956"/>
                <a:gd name="connsiteY36" fmla="*/ 111919 h 645319"/>
                <a:gd name="connsiteX37" fmla="*/ 1312069 w 1554956"/>
                <a:gd name="connsiteY37" fmla="*/ 69057 h 645319"/>
                <a:gd name="connsiteX38" fmla="*/ 1350169 w 1554956"/>
                <a:gd name="connsiteY38" fmla="*/ 133350 h 645319"/>
                <a:gd name="connsiteX39" fmla="*/ 1373981 w 1554956"/>
                <a:gd name="connsiteY39" fmla="*/ 176213 h 645319"/>
                <a:gd name="connsiteX40" fmla="*/ 1397794 w 1554956"/>
                <a:gd name="connsiteY40" fmla="*/ 195263 h 645319"/>
                <a:gd name="connsiteX41" fmla="*/ 1452562 w 1554956"/>
                <a:gd name="connsiteY41" fmla="*/ 190500 h 645319"/>
                <a:gd name="connsiteX42" fmla="*/ 1483519 w 1554956"/>
                <a:gd name="connsiteY42" fmla="*/ 233363 h 645319"/>
                <a:gd name="connsiteX43" fmla="*/ 1509712 w 1554956"/>
                <a:gd name="connsiteY43" fmla="*/ 257175 h 645319"/>
                <a:gd name="connsiteX44" fmla="*/ 1554956 w 1554956"/>
                <a:gd name="connsiteY44" fmla="*/ 290513 h 645319"/>
                <a:gd name="connsiteX45" fmla="*/ 1428750 w 1554956"/>
                <a:gd name="connsiteY45" fmla="*/ 595313 h 645319"/>
                <a:gd name="connsiteX46" fmla="*/ 1152525 w 1554956"/>
                <a:gd name="connsiteY46" fmla="*/ 581025 h 645319"/>
                <a:gd name="connsiteX47" fmla="*/ 1004887 w 1554956"/>
                <a:gd name="connsiteY47" fmla="*/ 645319 h 645319"/>
                <a:gd name="connsiteX48" fmla="*/ 809625 w 1554956"/>
                <a:gd name="connsiteY48" fmla="*/ 564357 h 645319"/>
                <a:gd name="connsiteX49" fmla="*/ 369094 w 1554956"/>
                <a:gd name="connsiteY49" fmla="*/ 490538 h 645319"/>
                <a:gd name="connsiteX50" fmla="*/ 126206 w 1554956"/>
                <a:gd name="connsiteY50" fmla="*/ 411957 h 645319"/>
                <a:gd name="connsiteX51" fmla="*/ 76200 w 1554956"/>
                <a:gd name="connsiteY51" fmla="*/ 350044 h 645319"/>
                <a:gd name="connsiteX52" fmla="*/ 0 w 1554956"/>
                <a:gd name="connsiteY52" fmla="*/ 190500 h 645319"/>
                <a:gd name="connsiteX0" fmla="*/ 0 w 1554956"/>
                <a:gd name="connsiteY0" fmla="*/ 190500 h 645319"/>
                <a:gd name="connsiteX1" fmla="*/ 40481 w 1554956"/>
                <a:gd name="connsiteY1" fmla="*/ 245269 h 645319"/>
                <a:gd name="connsiteX2" fmla="*/ 90487 w 1554956"/>
                <a:gd name="connsiteY2" fmla="*/ 269082 h 645319"/>
                <a:gd name="connsiteX3" fmla="*/ 176212 w 1554956"/>
                <a:gd name="connsiteY3" fmla="*/ 297657 h 645319"/>
                <a:gd name="connsiteX4" fmla="*/ 204787 w 1554956"/>
                <a:gd name="connsiteY4" fmla="*/ 314325 h 645319"/>
                <a:gd name="connsiteX5" fmla="*/ 228600 w 1554956"/>
                <a:gd name="connsiteY5" fmla="*/ 361950 h 645319"/>
                <a:gd name="connsiteX6" fmla="*/ 264319 w 1554956"/>
                <a:gd name="connsiteY6" fmla="*/ 411957 h 645319"/>
                <a:gd name="connsiteX7" fmla="*/ 326231 w 1554956"/>
                <a:gd name="connsiteY7" fmla="*/ 359569 h 645319"/>
                <a:gd name="connsiteX8" fmla="*/ 338137 w 1554956"/>
                <a:gd name="connsiteY8" fmla="*/ 342900 h 645319"/>
                <a:gd name="connsiteX9" fmla="*/ 342900 w 1554956"/>
                <a:gd name="connsiteY9" fmla="*/ 333375 h 645319"/>
                <a:gd name="connsiteX10" fmla="*/ 350044 w 1554956"/>
                <a:gd name="connsiteY10" fmla="*/ 326232 h 645319"/>
                <a:gd name="connsiteX11" fmla="*/ 373856 w 1554956"/>
                <a:gd name="connsiteY11" fmla="*/ 269082 h 645319"/>
                <a:gd name="connsiteX12" fmla="*/ 400050 w 1554956"/>
                <a:gd name="connsiteY12" fmla="*/ 188119 h 645319"/>
                <a:gd name="connsiteX13" fmla="*/ 428625 w 1554956"/>
                <a:gd name="connsiteY13" fmla="*/ 128588 h 645319"/>
                <a:gd name="connsiteX14" fmla="*/ 461962 w 1554956"/>
                <a:gd name="connsiteY14" fmla="*/ 71438 h 645319"/>
                <a:gd name="connsiteX15" fmla="*/ 490537 w 1554956"/>
                <a:gd name="connsiteY15" fmla="*/ 45244 h 645319"/>
                <a:gd name="connsiteX16" fmla="*/ 504825 w 1554956"/>
                <a:gd name="connsiteY16" fmla="*/ 14288 h 645319"/>
                <a:gd name="connsiteX17" fmla="*/ 528637 w 1554956"/>
                <a:gd name="connsiteY17" fmla="*/ 0 h 645319"/>
                <a:gd name="connsiteX18" fmla="*/ 569119 w 1554956"/>
                <a:gd name="connsiteY18" fmla="*/ 0 h 645319"/>
                <a:gd name="connsiteX19" fmla="*/ 614362 w 1554956"/>
                <a:gd name="connsiteY19" fmla="*/ 26194 h 645319"/>
                <a:gd name="connsiteX20" fmla="*/ 638175 w 1554956"/>
                <a:gd name="connsiteY20" fmla="*/ 61913 h 645319"/>
                <a:gd name="connsiteX21" fmla="*/ 666750 w 1554956"/>
                <a:gd name="connsiteY21" fmla="*/ 140494 h 645319"/>
                <a:gd name="connsiteX22" fmla="*/ 692944 w 1554956"/>
                <a:gd name="connsiteY22" fmla="*/ 209550 h 645319"/>
                <a:gd name="connsiteX23" fmla="*/ 733425 w 1554956"/>
                <a:gd name="connsiteY23" fmla="*/ 280988 h 645319"/>
                <a:gd name="connsiteX24" fmla="*/ 769144 w 1554956"/>
                <a:gd name="connsiteY24" fmla="*/ 350044 h 645319"/>
                <a:gd name="connsiteX25" fmla="*/ 835819 w 1554956"/>
                <a:gd name="connsiteY25" fmla="*/ 438150 h 645319"/>
                <a:gd name="connsiteX26" fmla="*/ 871537 w 1554956"/>
                <a:gd name="connsiteY26" fmla="*/ 504825 h 645319"/>
                <a:gd name="connsiteX27" fmla="*/ 923925 w 1554956"/>
                <a:gd name="connsiteY27" fmla="*/ 561975 h 645319"/>
                <a:gd name="connsiteX28" fmla="*/ 966787 w 1554956"/>
                <a:gd name="connsiteY28" fmla="*/ 595313 h 645319"/>
                <a:gd name="connsiteX29" fmla="*/ 1016794 w 1554956"/>
                <a:gd name="connsiteY29" fmla="*/ 609600 h 645319"/>
                <a:gd name="connsiteX30" fmla="*/ 1069181 w 1554956"/>
                <a:gd name="connsiteY30" fmla="*/ 550069 h 645319"/>
                <a:gd name="connsiteX31" fmla="*/ 1102519 w 1554956"/>
                <a:gd name="connsiteY31" fmla="*/ 466725 h 645319"/>
                <a:gd name="connsiteX32" fmla="*/ 1119187 w 1554956"/>
                <a:gd name="connsiteY32" fmla="*/ 366713 h 645319"/>
                <a:gd name="connsiteX33" fmla="*/ 1154906 w 1554956"/>
                <a:gd name="connsiteY33" fmla="*/ 290513 h 645319"/>
                <a:gd name="connsiteX34" fmla="*/ 1185862 w 1554956"/>
                <a:gd name="connsiteY34" fmla="*/ 230982 h 645319"/>
                <a:gd name="connsiteX35" fmla="*/ 1219200 w 1554956"/>
                <a:gd name="connsiteY35" fmla="*/ 185738 h 645319"/>
                <a:gd name="connsiteX36" fmla="*/ 1281112 w 1554956"/>
                <a:gd name="connsiteY36" fmla="*/ 111919 h 645319"/>
                <a:gd name="connsiteX37" fmla="*/ 1312069 w 1554956"/>
                <a:gd name="connsiteY37" fmla="*/ 69057 h 645319"/>
                <a:gd name="connsiteX38" fmla="*/ 1350169 w 1554956"/>
                <a:gd name="connsiteY38" fmla="*/ 133350 h 645319"/>
                <a:gd name="connsiteX39" fmla="*/ 1373981 w 1554956"/>
                <a:gd name="connsiteY39" fmla="*/ 176213 h 645319"/>
                <a:gd name="connsiteX40" fmla="*/ 1397794 w 1554956"/>
                <a:gd name="connsiteY40" fmla="*/ 195263 h 645319"/>
                <a:gd name="connsiteX41" fmla="*/ 1452562 w 1554956"/>
                <a:gd name="connsiteY41" fmla="*/ 190500 h 645319"/>
                <a:gd name="connsiteX42" fmla="*/ 1483519 w 1554956"/>
                <a:gd name="connsiteY42" fmla="*/ 233363 h 645319"/>
                <a:gd name="connsiteX43" fmla="*/ 1509712 w 1554956"/>
                <a:gd name="connsiteY43" fmla="*/ 257175 h 645319"/>
                <a:gd name="connsiteX44" fmla="*/ 1554956 w 1554956"/>
                <a:gd name="connsiteY44" fmla="*/ 290513 h 645319"/>
                <a:gd name="connsiteX45" fmla="*/ 1428750 w 1554956"/>
                <a:gd name="connsiteY45" fmla="*/ 595313 h 645319"/>
                <a:gd name="connsiteX46" fmla="*/ 1152525 w 1554956"/>
                <a:gd name="connsiteY46" fmla="*/ 581025 h 645319"/>
                <a:gd name="connsiteX47" fmla="*/ 1004887 w 1554956"/>
                <a:gd name="connsiteY47" fmla="*/ 645319 h 645319"/>
                <a:gd name="connsiteX48" fmla="*/ 809625 w 1554956"/>
                <a:gd name="connsiteY48" fmla="*/ 564357 h 645319"/>
                <a:gd name="connsiteX49" fmla="*/ 369094 w 1554956"/>
                <a:gd name="connsiteY49" fmla="*/ 490538 h 645319"/>
                <a:gd name="connsiteX50" fmla="*/ 126206 w 1554956"/>
                <a:gd name="connsiteY50" fmla="*/ 411957 h 645319"/>
                <a:gd name="connsiteX51" fmla="*/ 76200 w 1554956"/>
                <a:gd name="connsiteY51" fmla="*/ 350044 h 645319"/>
                <a:gd name="connsiteX52" fmla="*/ 0 w 1554956"/>
                <a:gd name="connsiteY52" fmla="*/ 190500 h 645319"/>
                <a:gd name="connsiteX0" fmla="*/ 0 w 1554956"/>
                <a:gd name="connsiteY0" fmla="*/ 190500 h 645319"/>
                <a:gd name="connsiteX1" fmla="*/ 40481 w 1554956"/>
                <a:gd name="connsiteY1" fmla="*/ 245269 h 645319"/>
                <a:gd name="connsiteX2" fmla="*/ 90487 w 1554956"/>
                <a:gd name="connsiteY2" fmla="*/ 269082 h 645319"/>
                <a:gd name="connsiteX3" fmla="*/ 176212 w 1554956"/>
                <a:gd name="connsiteY3" fmla="*/ 297657 h 645319"/>
                <a:gd name="connsiteX4" fmla="*/ 204787 w 1554956"/>
                <a:gd name="connsiteY4" fmla="*/ 314325 h 645319"/>
                <a:gd name="connsiteX5" fmla="*/ 228600 w 1554956"/>
                <a:gd name="connsiteY5" fmla="*/ 361950 h 645319"/>
                <a:gd name="connsiteX6" fmla="*/ 264319 w 1554956"/>
                <a:gd name="connsiteY6" fmla="*/ 411957 h 645319"/>
                <a:gd name="connsiteX7" fmla="*/ 326231 w 1554956"/>
                <a:gd name="connsiteY7" fmla="*/ 359569 h 645319"/>
                <a:gd name="connsiteX8" fmla="*/ 338137 w 1554956"/>
                <a:gd name="connsiteY8" fmla="*/ 342900 h 645319"/>
                <a:gd name="connsiteX9" fmla="*/ 342900 w 1554956"/>
                <a:gd name="connsiteY9" fmla="*/ 333375 h 645319"/>
                <a:gd name="connsiteX10" fmla="*/ 350044 w 1554956"/>
                <a:gd name="connsiteY10" fmla="*/ 326232 h 645319"/>
                <a:gd name="connsiteX11" fmla="*/ 373856 w 1554956"/>
                <a:gd name="connsiteY11" fmla="*/ 269082 h 645319"/>
                <a:gd name="connsiteX12" fmla="*/ 400050 w 1554956"/>
                <a:gd name="connsiteY12" fmla="*/ 188119 h 645319"/>
                <a:gd name="connsiteX13" fmla="*/ 428625 w 1554956"/>
                <a:gd name="connsiteY13" fmla="*/ 128588 h 645319"/>
                <a:gd name="connsiteX14" fmla="*/ 461962 w 1554956"/>
                <a:gd name="connsiteY14" fmla="*/ 71438 h 645319"/>
                <a:gd name="connsiteX15" fmla="*/ 490537 w 1554956"/>
                <a:gd name="connsiteY15" fmla="*/ 45244 h 645319"/>
                <a:gd name="connsiteX16" fmla="*/ 504825 w 1554956"/>
                <a:gd name="connsiteY16" fmla="*/ 14288 h 645319"/>
                <a:gd name="connsiteX17" fmla="*/ 528637 w 1554956"/>
                <a:gd name="connsiteY17" fmla="*/ 0 h 645319"/>
                <a:gd name="connsiteX18" fmla="*/ 569119 w 1554956"/>
                <a:gd name="connsiteY18" fmla="*/ 0 h 645319"/>
                <a:gd name="connsiteX19" fmla="*/ 614362 w 1554956"/>
                <a:gd name="connsiteY19" fmla="*/ 26194 h 645319"/>
                <a:gd name="connsiteX20" fmla="*/ 638175 w 1554956"/>
                <a:gd name="connsiteY20" fmla="*/ 61913 h 645319"/>
                <a:gd name="connsiteX21" fmla="*/ 666750 w 1554956"/>
                <a:gd name="connsiteY21" fmla="*/ 140494 h 645319"/>
                <a:gd name="connsiteX22" fmla="*/ 692944 w 1554956"/>
                <a:gd name="connsiteY22" fmla="*/ 209550 h 645319"/>
                <a:gd name="connsiteX23" fmla="*/ 733425 w 1554956"/>
                <a:gd name="connsiteY23" fmla="*/ 280988 h 645319"/>
                <a:gd name="connsiteX24" fmla="*/ 769144 w 1554956"/>
                <a:gd name="connsiteY24" fmla="*/ 350044 h 645319"/>
                <a:gd name="connsiteX25" fmla="*/ 835819 w 1554956"/>
                <a:gd name="connsiteY25" fmla="*/ 438150 h 645319"/>
                <a:gd name="connsiteX26" fmla="*/ 871537 w 1554956"/>
                <a:gd name="connsiteY26" fmla="*/ 504825 h 645319"/>
                <a:gd name="connsiteX27" fmla="*/ 923925 w 1554956"/>
                <a:gd name="connsiteY27" fmla="*/ 561975 h 645319"/>
                <a:gd name="connsiteX28" fmla="*/ 966787 w 1554956"/>
                <a:gd name="connsiteY28" fmla="*/ 595313 h 645319"/>
                <a:gd name="connsiteX29" fmla="*/ 1016794 w 1554956"/>
                <a:gd name="connsiteY29" fmla="*/ 609600 h 645319"/>
                <a:gd name="connsiteX30" fmla="*/ 1069181 w 1554956"/>
                <a:gd name="connsiteY30" fmla="*/ 550069 h 645319"/>
                <a:gd name="connsiteX31" fmla="*/ 1102519 w 1554956"/>
                <a:gd name="connsiteY31" fmla="*/ 466725 h 645319"/>
                <a:gd name="connsiteX32" fmla="*/ 1119187 w 1554956"/>
                <a:gd name="connsiteY32" fmla="*/ 366713 h 645319"/>
                <a:gd name="connsiteX33" fmla="*/ 1154906 w 1554956"/>
                <a:gd name="connsiteY33" fmla="*/ 290513 h 645319"/>
                <a:gd name="connsiteX34" fmla="*/ 1185862 w 1554956"/>
                <a:gd name="connsiteY34" fmla="*/ 230982 h 645319"/>
                <a:gd name="connsiteX35" fmla="*/ 1219200 w 1554956"/>
                <a:gd name="connsiteY35" fmla="*/ 185738 h 645319"/>
                <a:gd name="connsiteX36" fmla="*/ 1281112 w 1554956"/>
                <a:gd name="connsiteY36" fmla="*/ 111919 h 645319"/>
                <a:gd name="connsiteX37" fmla="*/ 1312069 w 1554956"/>
                <a:gd name="connsiteY37" fmla="*/ 69057 h 645319"/>
                <a:gd name="connsiteX38" fmla="*/ 1350169 w 1554956"/>
                <a:gd name="connsiteY38" fmla="*/ 133350 h 645319"/>
                <a:gd name="connsiteX39" fmla="*/ 1373981 w 1554956"/>
                <a:gd name="connsiteY39" fmla="*/ 176213 h 645319"/>
                <a:gd name="connsiteX40" fmla="*/ 1397794 w 1554956"/>
                <a:gd name="connsiteY40" fmla="*/ 195263 h 645319"/>
                <a:gd name="connsiteX41" fmla="*/ 1452562 w 1554956"/>
                <a:gd name="connsiteY41" fmla="*/ 190500 h 645319"/>
                <a:gd name="connsiteX42" fmla="*/ 1483519 w 1554956"/>
                <a:gd name="connsiteY42" fmla="*/ 233363 h 645319"/>
                <a:gd name="connsiteX43" fmla="*/ 1509712 w 1554956"/>
                <a:gd name="connsiteY43" fmla="*/ 257175 h 645319"/>
                <a:gd name="connsiteX44" fmla="*/ 1554956 w 1554956"/>
                <a:gd name="connsiteY44" fmla="*/ 290513 h 645319"/>
                <a:gd name="connsiteX45" fmla="*/ 1428750 w 1554956"/>
                <a:gd name="connsiteY45" fmla="*/ 595313 h 645319"/>
                <a:gd name="connsiteX46" fmla="*/ 1152525 w 1554956"/>
                <a:gd name="connsiteY46" fmla="*/ 581025 h 645319"/>
                <a:gd name="connsiteX47" fmla="*/ 1004887 w 1554956"/>
                <a:gd name="connsiteY47" fmla="*/ 645319 h 645319"/>
                <a:gd name="connsiteX48" fmla="*/ 809625 w 1554956"/>
                <a:gd name="connsiteY48" fmla="*/ 564357 h 645319"/>
                <a:gd name="connsiteX49" fmla="*/ 369094 w 1554956"/>
                <a:gd name="connsiteY49" fmla="*/ 490538 h 645319"/>
                <a:gd name="connsiteX50" fmla="*/ 126206 w 1554956"/>
                <a:gd name="connsiteY50" fmla="*/ 411957 h 645319"/>
                <a:gd name="connsiteX51" fmla="*/ 76200 w 1554956"/>
                <a:gd name="connsiteY51" fmla="*/ 350044 h 645319"/>
                <a:gd name="connsiteX52" fmla="*/ 0 w 1554956"/>
                <a:gd name="connsiteY52" fmla="*/ 190500 h 645319"/>
                <a:gd name="connsiteX0" fmla="*/ 0 w 1554956"/>
                <a:gd name="connsiteY0" fmla="*/ 190500 h 645319"/>
                <a:gd name="connsiteX1" fmla="*/ 40481 w 1554956"/>
                <a:gd name="connsiteY1" fmla="*/ 245269 h 645319"/>
                <a:gd name="connsiteX2" fmla="*/ 90487 w 1554956"/>
                <a:gd name="connsiteY2" fmla="*/ 269082 h 645319"/>
                <a:gd name="connsiteX3" fmla="*/ 176212 w 1554956"/>
                <a:gd name="connsiteY3" fmla="*/ 297657 h 645319"/>
                <a:gd name="connsiteX4" fmla="*/ 204787 w 1554956"/>
                <a:gd name="connsiteY4" fmla="*/ 314325 h 645319"/>
                <a:gd name="connsiteX5" fmla="*/ 228600 w 1554956"/>
                <a:gd name="connsiteY5" fmla="*/ 361950 h 645319"/>
                <a:gd name="connsiteX6" fmla="*/ 264319 w 1554956"/>
                <a:gd name="connsiteY6" fmla="*/ 411957 h 645319"/>
                <a:gd name="connsiteX7" fmla="*/ 326231 w 1554956"/>
                <a:gd name="connsiteY7" fmla="*/ 359569 h 645319"/>
                <a:gd name="connsiteX8" fmla="*/ 338137 w 1554956"/>
                <a:gd name="connsiteY8" fmla="*/ 342900 h 645319"/>
                <a:gd name="connsiteX9" fmla="*/ 342900 w 1554956"/>
                <a:gd name="connsiteY9" fmla="*/ 333375 h 645319"/>
                <a:gd name="connsiteX10" fmla="*/ 350044 w 1554956"/>
                <a:gd name="connsiteY10" fmla="*/ 326232 h 645319"/>
                <a:gd name="connsiteX11" fmla="*/ 373856 w 1554956"/>
                <a:gd name="connsiteY11" fmla="*/ 269082 h 645319"/>
                <a:gd name="connsiteX12" fmla="*/ 400050 w 1554956"/>
                <a:gd name="connsiteY12" fmla="*/ 188119 h 645319"/>
                <a:gd name="connsiteX13" fmla="*/ 428625 w 1554956"/>
                <a:gd name="connsiteY13" fmla="*/ 128588 h 645319"/>
                <a:gd name="connsiteX14" fmla="*/ 461962 w 1554956"/>
                <a:gd name="connsiteY14" fmla="*/ 71438 h 645319"/>
                <a:gd name="connsiteX15" fmla="*/ 490537 w 1554956"/>
                <a:gd name="connsiteY15" fmla="*/ 45244 h 645319"/>
                <a:gd name="connsiteX16" fmla="*/ 504825 w 1554956"/>
                <a:gd name="connsiteY16" fmla="*/ 14288 h 645319"/>
                <a:gd name="connsiteX17" fmla="*/ 528637 w 1554956"/>
                <a:gd name="connsiteY17" fmla="*/ 0 h 645319"/>
                <a:gd name="connsiteX18" fmla="*/ 569119 w 1554956"/>
                <a:gd name="connsiteY18" fmla="*/ 0 h 645319"/>
                <a:gd name="connsiteX19" fmla="*/ 614362 w 1554956"/>
                <a:gd name="connsiteY19" fmla="*/ 26194 h 645319"/>
                <a:gd name="connsiteX20" fmla="*/ 638175 w 1554956"/>
                <a:gd name="connsiteY20" fmla="*/ 61913 h 645319"/>
                <a:gd name="connsiteX21" fmla="*/ 666750 w 1554956"/>
                <a:gd name="connsiteY21" fmla="*/ 140494 h 645319"/>
                <a:gd name="connsiteX22" fmla="*/ 692944 w 1554956"/>
                <a:gd name="connsiteY22" fmla="*/ 209550 h 645319"/>
                <a:gd name="connsiteX23" fmla="*/ 733425 w 1554956"/>
                <a:gd name="connsiteY23" fmla="*/ 280988 h 645319"/>
                <a:gd name="connsiteX24" fmla="*/ 769144 w 1554956"/>
                <a:gd name="connsiteY24" fmla="*/ 350044 h 645319"/>
                <a:gd name="connsiteX25" fmla="*/ 835819 w 1554956"/>
                <a:gd name="connsiteY25" fmla="*/ 438150 h 645319"/>
                <a:gd name="connsiteX26" fmla="*/ 871537 w 1554956"/>
                <a:gd name="connsiteY26" fmla="*/ 504825 h 645319"/>
                <a:gd name="connsiteX27" fmla="*/ 923925 w 1554956"/>
                <a:gd name="connsiteY27" fmla="*/ 561975 h 645319"/>
                <a:gd name="connsiteX28" fmla="*/ 966787 w 1554956"/>
                <a:gd name="connsiteY28" fmla="*/ 595313 h 645319"/>
                <a:gd name="connsiteX29" fmla="*/ 1016794 w 1554956"/>
                <a:gd name="connsiteY29" fmla="*/ 609600 h 645319"/>
                <a:gd name="connsiteX30" fmla="*/ 1069181 w 1554956"/>
                <a:gd name="connsiteY30" fmla="*/ 550069 h 645319"/>
                <a:gd name="connsiteX31" fmla="*/ 1102519 w 1554956"/>
                <a:gd name="connsiteY31" fmla="*/ 466725 h 645319"/>
                <a:gd name="connsiteX32" fmla="*/ 1119187 w 1554956"/>
                <a:gd name="connsiteY32" fmla="*/ 366713 h 645319"/>
                <a:gd name="connsiteX33" fmla="*/ 1154906 w 1554956"/>
                <a:gd name="connsiteY33" fmla="*/ 290513 h 645319"/>
                <a:gd name="connsiteX34" fmla="*/ 1185862 w 1554956"/>
                <a:gd name="connsiteY34" fmla="*/ 230982 h 645319"/>
                <a:gd name="connsiteX35" fmla="*/ 1219200 w 1554956"/>
                <a:gd name="connsiteY35" fmla="*/ 185738 h 645319"/>
                <a:gd name="connsiteX36" fmla="*/ 1281112 w 1554956"/>
                <a:gd name="connsiteY36" fmla="*/ 111919 h 645319"/>
                <a:gd name="connsiteX37" fmla="*/ 1312069 w 1554956"/>
                <a:gd name="connsiteY37" fmla="*/ 69057 h 645319"/>
                <a:gd name="connsiteX38" fmla="*/ 1350169 w 1554956"/>
                <a:gd name="connsiteY38" fmla="*/ 133350 h 645319"/>
                <a:gd name="connsiteX39" fmla="*/ 1373981 w 1554956"/>
                <a:gd name="connsiteY39" fmla="*/ 176213 h 645319"/>
                <a:gd name="connsiteX40" fmla="*/ 1397794 w 1554956"/>
                <a:gd name="connsiteY40" fmla="*/ 195263 h 645319"/>
                <a:gd name="connsiteX41" fmla="*/ 1452562 w 1554956"/>
                <a:gd name="connsiteY41" fmla="*/ 190500 h 645319"/>
                <a:gd name="connsiteX42" fmla="*/ 1483519 w 1554956"/>
                <a:gd name="connsiteY42" fmla="*/ 233363 h 645319"/>
                <a:gd name="connsiteX43" fmla="*/ 1509712 w 1554956"/>
                <a:gd name="connsiteY43" fmla="*/ 257175 h 645319"/>
                <a:gd name="connsiteX44" fmla="*/ 1554956 w 1554956"/>
                <a:gd name="connsiteY44" fmla="*/ 290513 h 645319"/>
                <a:gd name="connsiteX45" fmla="*/ 1428750 w 1554956"/>
                <a:gd name="connsiteY45" fmla="*/ 595313 h 645319"/>
                <a:gd name="connsiteX46" fmla="*/ 1152525 w 1554956"/>
                <a:gd name="connsiteY46" fmla="*/ 581025 h 645319"/>
                <a:gd name="connsiteX47" fmla="*/ 1004887 w 1554956"/>
                <a:gd name="connsiteY47" fmla="*/ 645319 h 645319"/>
                <a:gd name="connsiteX48" fmla="*/ 809625 w 1554956"/>
                <a:gd name="connsiteY48" fmla="*/ 564357 h 645319"/>
                <a:gd name="connsiteX49" fmla="*/ 369094 w 1554956"/>
                <a:gd name="connsiteY49" fmla="*/ 490538 h 645319"/>
                <a:gd name="connsiteX50" fmla="*/ 126206 w 1554956"/>
                <a:gd name="connsiteY50" fmla="*/ 411957 h 645319"/>
                <a:gd name="connsiteX51" fmla="*/ 76200 w 1554956"/>
                <a:gd name="connsiteY51" fmla="*/ 350044 h 645319"/>
                <a:gd name="connsiteX52" fmla="*/ 0 w 1554956"/>
                <a:gd name="connsiteY52" fmla="*/ 190500 h 645319"/>
                <a:gd name="connsiteX0" fmla="*/ 0 w 1554956"/>
                <a:gd name="connsiteY0" fmla="*/ 190500 h 645319"/>
                <a:gd name="connsiteX1" fmla="*/ 40481 w 1554956"/>
                <a:gd name="connsiteY1" fmla="*/ 245269 h 645319"/>
                <a:gd name="connsiteX2" fmla="*/ 90487 w 1554956"/>
                <a:gd name="connsiteY2" fmla="*/ 269082 h 645319"/>
                <a:gd name="connsiteX3" fmla="*/ 176212 w 1554956"/>
                <a:gd name="connsiteY3" fmla="*/ 297657 h 645319"/>
                <a:gd name="connsiteX4" fmla="*/ 204787 w 1554956"/>
                <a:gd name="connsiteY4" fmla="*/ 314325 h 645319"/>
                <a:gd name="connsiteX5" fmla="*/ 228600 w 1554956"/>
                <a:gd name="connsiteY5" fmla="*/ 361950 h 645319"/>
                <a:gd name="connsiteX6" fmla="*/ 264319 w 1554956"/>
                <a:gd name="connsiteY6" fmla="*/ 411957 h 645319"/>
                <a:gd name="connsiteX7" fmla="*/ 326231 w 1554956"/>
                <a:gd name="connsiteY7" fmla="*/ 359569 h 645319"/>
                <a:gd name="connsiteX8" fmla="*/ 338137 w 1554956"/>
                <a:gd name="connsiteY8" fmla="*/ 342900 h 645319"/>
                <a:gd name="connsiteX9" fmla="*/ 342900 w 1554956"/>
                <a:gd name="connsiteY9" fmla="*/ 333375 h 645319"/>
                <a:gd name="connsiteX10" fmla="*/ 350044 w 1554956"/>
                <a:gd name="connsiteY10" fmla="*/ 326232 h 645319"/>
                <a:gd name="connsiteX11" fmla="*/ 373856 w 1554956"/>
                <a:gd name="connsiteY11" fmla="*/ 269082 h 645319"/>
                <a:gd name="connsiteX12" fmla="*/ 400050 w 1554956"/>
                <a:gd name="connsiteY12" fmla="*/ 188119 h 645319"/>
                <a:gd name="connsiteX13" fmla="*/ 428625 w 1554956"/>
                <a:gd name="connsiteY13" fmla="*/ 128588 h 645319"/>
                <a:gd name="connsiteX14" fmla="*/ 461962 w 1554956"/>
                <a:gd name="connsiteY14" fmla="*/ 71438 h 645319"/>
                <a:gd name="connsiteX15" fmla="*/ 490537 w 1554956"/>
                <a:gd name="connsiteY15" fmla="*/ 45244 h 645319"/>
                <a:gd name="connsiteX16" fmla="*/ 504825 w 1554956"/>
                <a:gd name="connsiteY16" fmla="*/ 14288 h 645319"/>
                <a:gd name="connsiteX17" fmla="*/ 528637 w 1554956"/>
                <a:gd name="connsiteY17" fmla="*/ 0 h 645319"/>
                <a:gd name="connsiteX18" fmla="*/ 569119 w 1554956"/>
                <a:gd name="connsiteY18" fmla="*/ 0 h 645319"/>
                <a:gd name="connsiteX19" fmla="*/ 614362 w 1554956"/>
                <a:gd name="connsiteY19" fmla="*/ 26194 h 645319"/>
                <a:gd name="connsiteX20" fmla="*/ 638175 w 1554956"/>
                <a:gd name="connsiteY20" fmla="*/ 61913 h 645319"/>
                <a:gd name="connsiteX21" fmla="*/ 666750 w 1554956"/>
                <a:gd name="connsiteY21" fmla="*/ 140494 h 645319"/>
                <a:gd name="connsiteX22" fmla="*/ 692944 w 1554956"/>
                <a:gd name="connsiteY22" fmla="*/ 209550 h 645319"/>
                <a:gd name="connsiteX23" fmla="*/ 733425 w 1554956"/>
                <a:gd name="connsiteY23" fmla="*/ 280988 h 645319"/>
                <a:gd name="connsiteX24" fmla="*/ 769144 w 1554956"/>
                <a:gd name="connsiteY24" fmla="*/ 350044 h 645319"/>
                <a:gd name="connsiteX25" fmla="*/ 835819 w 1554956"/>
                <a:gd name="connsiteY25" fmla="*/ 438150 h 645319"/>
                <a:gd name="connsiteX26" fmla="*/ 871537 w 1554956"/>
                <a:gd name="connsiteY26" fmla="*/ 504825 h 645319"/>
                <a:gd name="connsiteX27" fmla="*/ 923925 w 1554956"/>
                <a:gd name="connsiteY27" fmla="*/ 561975 h 645319"/>
                <a:gd name="connsiteX28" fmla="*/ 966787 w 1554956"/>
                <a:gd name="connsiteY28" fmla="*/ 595313 h 645319"/>
                <a:gd name="connsiteX29" fmla="*/ 1016794 w 1554956"/>
                <a:gd name="connsiteY29" fmla="*/ 609600 h 645319"/>
                <a:gd name="connsiteX30" fmla="*/ 1069181 w 1554956"/>
                <a:gd name="connsiteY30" fmla="*/ 550069 h 645319"/>
                <a:gd name="connsiteX31" fmla="*/ 1102519 w 1554956"/>
                <a:gd name="connsiteY31" fmla="*/ 466725 h 645319"/>
                <a:gd name="connsiteX32" fmla="*/ 1119187 w 1554956"/>
                <a:gd name="connsiteY32" fmla="*/ 366713 h 645319"/>
                <a:gd name="connsiteX33" fmla="*/ 1154906 w 1554956"/>
                <a:gd name="connsiteY33" fmla="*/ 290513 h 645319"/>
                <a:gd name="connsiteX34" fmla="*/ 1185862 w 1554956"/>
                <a:gd name="connsiteY34" fmla="*/ 230982 h 645319"/>
                <a:gd name="connsiteX35" fmla="*/ 1219200 w 1554956"/>
                <a:gd name="connsiteY35" fmla="*/ 185738 h 645319"/>
                <a:gd name="connsiteX36" fmla="*/ 1281112 w 1554956"/>
                <a:gd name="connsiteY36" fmla="*/ 111919 h 645319"/>
                <a:gd name="connsiteX37" fmla="*/ 1312069 w 1554956"/>
                <a:gd name="connsiteY37" fmla="*/ 69057 h 645319"/>
                <a:gd name="connsiteX38" fmla="*/ 1350169 w 1554956"/>
                <a:gd name="connsiteY38" fmla="*/ 133350 h 645319"/>
                <a:gd name="connsiteX39" fmla="*/ 1373981 w 1554956"/>
                <a:gd name="connsiteY39" fmla="*/ 176213 h 645319"/>
                <a:gd name="connsiteX40" fmla="*/ 1397794 w 1554956"/>
                <a:gd name="connsiteY40" fmla="*/ 195263 h 645319"/>
                <a:gd name="connsiteX41" fmla="*/ 1452562 w 1554956"/>
                <a:gd name="connsiteY41" fmla="*/ 190500 h 645319"/>
                <a:gd name="connsiteX42" fmla="*/ 1483519 w 1554956"/>
                <a:gd name="connsiteY42" fmla="*/ 233363 h 645319"/>
                <a:gd name="connsiteX43" fmla="*/ 1509712 w 1554956"/>
                <a:gd name="connsiteY43" fmla="*/ 257175 h 645319"/>
                <a:gd name="connsiteX44" fmla="*/ 1554956 w 1554956"/>
                <a:gd name="connsiteY44" fmla="*/ 290513 h 645319"/>
                <a:gd name="connsiteX45" fmla="*/ 1428750 w 1554956"/>
                <a:gd name="connsiteY45" fmla="*/ 595313 h 645319"/>
                <a:gd name="connsiteX46" fmla="*/ 1152525 w 1554956"/>
                <a:gd name="connsiteY46" fmla="*/ 581025 h 645319"/>
                <a:gd name="connsiteX47" fmla="*/ 1004887 w 1554956"/>
                <a:gd name="connsiteY47" fmla="*/ 645319 h 645319"/>
                <a:gd name="connsiteX48" fmla="*/ 809625 w 1554956"/>
                <a:gd name="connsiteY48" fmla="*/ 564357 h 645319"/>
                <a:gd name="connsiteX49" fmla="*/ 369094 w 1554956"/>
                <a:gd name="connsiteY49" fmla="*/ 490538 h 645319"/>
                <a:gd name="connsiteX50" fmla="*/ 126206 w 1554956"/>
                <a:gd name="connsiteY50" fmla="*/ 411957 h 645319"/>
                <a:gd name="connsiteX51" fmla="*/ 76200 w 1554956"/>
                <a:gd name="connsiteY51" fmla="*/ 350044 h 645319"/>
                <a:gd name="connsiteX52" fmla="*/ 0 w 1554956"/>
                <a:gd name="connsiteY52" fmla="*/ 190500 h 645319"/>
                <a:gd name="connsiteX0" fmla="*/ 0 w 1554956"/>
                <a:gd name="connsiteY0" fmla="*/ 190500 h 645319"/>
                <a:gd name="connsiteX1" fmla="*/ 40481 w 1554956"/>
                <a:gd name="connsiteY1" fmla="*/ 245269 h 645319"/>
                <a:gd name="connsiteX2" fmla="*/ 90487 w 1554956"/>
                <a:gd name="connsiteY2" fmla="*/ 269082 h 645319"/>
                <a:gd name="connsiteX3" fmla="*/ 176212 w 1554956"/>
                <a:gd name="connsiteY3" fmla="*/ 297657 h 645319"/>
                <a:gd name="connsiteX4" fmla="*/ 204787 w 1554956"/>
                <a:gd name="connsiteY4" fmla="*/ 314325 h 645319"/>
                <a:gd name="connsiteX5" fmla="*/ 228600 w 1554956"/>
                <a:gd name="connsiteY5" fmla="*/ 361950 h 645319"/>
                <a:gd name="connsiteX6" fmla="*/ 264319 w 1554956"/>
                <a:gd name="connsiteY6" fmla="*/ 411957 h 645319"/>
                <a:gd name="connsiteX7" fmla="*/ 326231 w 1554956"/>
                <a:gd name="connsiteY7" fmla="*/ 359569 h 645319"/>
                <a:gd name="connsiteX8" fmla="*/ 338137 w 1554956"/>
                <a:gd name="connsiteY8" fmla="*/ 342900 h 645319"/>
                <a:gd name="connsiteX9" fmla="*/ 342900 w 1554956"/>
                <a:gd name="connsiteY9" fmla="*/ 333375 h 645319"/>
                <a:gd name="connsiteX10" fmla="*/ 350044 w 1554956"/>
                <a:gd name="connsiteY10" fmla="*/ 326232 h 645319"/>
                <a:gd name="connsiteX11" fmla="*/ 373856 w 1554956"/>
                <a:gd name="connsiteY11" fmla="*/ 269082 h 645319"/>
                <a:gd name="connsiteX12" fmla="*/ 400050 w 1554956"/>
                <a:gd name="connsiteY12" fmla="*/ 188119 h 645319"/>
                <a:gd name="connsiteX13" fmla="*/ 428625 w 1554956"/>
                <a:gd name="connsiteY13" fmla="*/ 128588 h 645319"/>
                <a:gd name="connsiteX14" fmla="*/ 461962 w 1554956"/>
                <a:gd name="connsiteY14" fmla="*/ 71438 h 645319"/>
                <a:gd name="connsiteX15" fmla="*/ 490537 w 1554956"/>
                <a:gd name="connsiteY15" fmla="*/ 45244 h 645319"/>
                <a:gd name="connsiteX16" fmla="*/ 504825 w 1554956"/>
                <a:gd name="connsiteY16" fmla="*/ 14288 h 645319"/>
                <a:gd name="connsiteX17" fmla="*/ 528637 w 1554956"/>
                <a:gd name="connsiteY17" fmla="*/ 0 h 645319"/>
                <a:gd name="connsiteX18" fmla="*/ 569119 w 1554956"/>
                <a:gd name="connsiteY18" fmla="*/ 0 h 645319"/>
                <a:gd name="connsiteX19" fmla="*/ 614362 w 1554956"/>
                <a:gd name="connsiteY19" fmla="*/ 26194 h 645319"/>
                <a:gd name="connsiteX20" fmla="*/ 638175 w 1554956"/>
                <a:gd name="connsiteY20" fmla="*/ 61913 h 645319"/>
                <a:gd name="connsiteX21" fmla="*/ 666750 w 1554956"/>
                <a:gd name="connsiteY21" fmla="*/ 140494 h 645319"/>
                <a:gd name="connsiteX22" fmla="*/ 692944 w 1554956"/>
                <a:gd name="connsiteY22" fmla="*/ 209550 h 645319"/>
                <a:gd name="connsiteX23" fmla="*/ 733425 w 1554956"/>
                <a:gd name="connsiteY23" fmla="*/ 280988 h 645319"/>
                <a:gd name="connsiteX24" fmla="*/ 769144 w 1554956"/>
                <a:gd name="connsiteY24" fmla="*/ 350044 h 645319"/>
                <a:gd name="connsiteX25" fmla="*/ 835819 w 1554956"/>
                <a:gd name="connsiteY25" fmla="*/ 438150 h 645319"/>
                <a:gd name="connsiteX26" fmla="*/ 871537 w 1554956"/>
                <a:gd name="connsiteY26" fmla="*/ 504825 h 645319"/>
                <a:gd name="connsiteX27" fmla="*/ 923925 w 1554956"/>
                <a:gd name="connsiteY27" fmla="*/ 561975 h 645319"/>
                <a:gd name="connsiteX28" fmla="*/ 966787 w 1554956"/>
                <a:gd name="connsiteY28" fmla="*/ 595313 h 645319"/>
                <a:gd name="connsiteX29" fmla="*/ 1016794 w 1554956"/>
                <a:gd name="connsiteY29" fmla="*/ 609600 h 645319"/>
                <a:gd name="connsiteX30" fmla="*/ 1069181 w 1554956"/>
                <a:gd name="connsiteY30" fmla="*/ 550069 h 645319"/>
                <a:gd name="connsiteX31" fmla="*/ 1102519 w 1554956"/>
                <a:gd name="connsiteY31" fmla="*/ 466725 h 645319"/>
                <a:gd name="connsiteX32" fmla="*/ 1119187 w 1554956"/>
                <a:gd name="connsiteY32" fmla="*/ 366713 h 645319"/>
                <a:gd name="connsiteX33" fmla="*/ 1154906 w 1554956"/>
                <a:gd name="connsiteY33" fmla="*/ 290513 h 645319"/>
                <a:gd name="connsiteX34" fmla="*/ 1185862 w 1554956"/>
                <a:gd name="connsiteY34" fmla="*/ 230982 h 645319"/>
                <a:gd name="connsiteX35" fmla="*/ 1219200 w 1554956"/>
                <a:gd name="connsiteY35" fmla="*/ 185738 h 645319"/>
                <a:gd name="connsiteX36" fmla="*/ 1281112 w 1554956"/>
                <a:gd name="connsiteY36" fmla="*/ 111919 h 645319"/>
                <a:gd name="connsiteX37" fmla="*/ 1312069 w 1554956"/>
                <a:gd name="connsiteY37" fmla="*/ 69057 h 645319"/>
                <a:gd name="connsiteX38" fmla="*/ 1350169 w 1554956"/>
                <a:gd name="connsiteY38" fmla="*/ 133350 h 645319"/>
                <a:gd name="connsiteX39" fmla="*/ 1373981 w 1554956"/>
                <a:gd name="connsiteY39" fmla="*/ 176213 h 645319"/>
                <a:gd name="connsiteX40" fmla="*/ 1397794 w 1554956"/>
                <a:gd name="connsiteY40" fmla="*/ 195263 h 645319"/>
                <a:gd name="connsiteX41" fmla="*/ 1452562 w 1554956"/>
                <a:gd name="connsiteY41" fmla="*/ 190500 h 645319"/>
                <a:gd name="connsiteX42" fmla="*/ 1483519 w 1554956"/>
                <a:gd name="connsiteY42" fmla="*/ 233363 h 645319"/>
                <a:gd name="connsiteX43" fmla="*/ 1509712 w 1554956"/>
                <a:gd name="connsiteY43" fmla="*/ 257175 h 645319"/>
                <a:gd name="connsiteX44" fmla="*/ 1554956 w 1554956"/>
                <a:gd name="connsiteY44" fmla="*/ 290513 h 645319"/>
                <a:gd name="connsiteX45" fmla="*/ 1428750 w 1554956"/>
                <a:gd name="connsiteY45" fmla="*/ 595313 h 645319"/>
                <a:gd name="connsiteX46" fmla="*/ 1152525 w 1554956"/>
                <a:gd name="connsiteY46" fmla="*/ 581025 h 645319"/>
                <a:gd name="connsiteX47" fmla="*/ 1004887 w 1554956"/>
                <a:gd name="connsiteY47" fmla="*/ 645319 h 645319"/>
                <a:gd name="connsiteX48" fmla="*/ 809625 w 1554956"/>
                <a:gd name="connsiteY48" fmla="*/ 564357 h 645319"/>
                <a:gd name="connsiteX49" fmla="*/ 369094 w 1554956"/>
                <a:gd name="connsiteY49" fmla="*/ 490538 h 645319"/>
                <a:gd name="connsiteX50" fmla="*/ 126206 w 1554956"/>
                <a:gd name="connsiteY50" fmla="*/ 411957 h 645319"/>
                <a:gd name="connsiteX51" fmla="*/ 76200 w 1554956"/>
                <a:gd name="connsiteY51" fmla="*/ 350044 h 645319"/>
                <a:gd name="connsiteX52" fmla="*/ 0 w 1554956"/>
                <a:gd name="connsiteY52" fmla="*/ 190500 h 645319"/>
                <a:gd name="connsiteX0" fmla="*/ 0 w 1554956"/>
                <a:gd name="connsiteY0" fmla="*/ 190500 h 645319"/>
                <a:gd name="connsiteX1" fmla="*/ 40481 w 1554956"/>
                <a:gd name="connsiteY1" fmla="*/ 245269 h 645319"/>
                <a:gd name="connsiteX2" fmla="*/ 90487 w 1554956"/>
                <a:gd name="connsiteY2" fmla="*/ 269082 h 645319"/>
                <a:gd name="connsiteX3" fmla="*/ 176212 w 1554956"/>
                <a:gd name="connsiteY3" fmla="*/ 297657 h 645319"/>
                <a:gd name="connsiteX4" fmla="*/ 204787 w 1554956"/>
                <a:gd name="connsiteY4" fmla="*/ 314325 h 645319"/>
                <a:gd name="connsiteX5" fmla="*/ 228600 w 1554956"/>
                <a:gd name="connsiteY5" fmla="*/ 361950 h 645319"/>
                <a:gd name="connsiteX6" fmla="*/ 264319 w 1554956"/>
                <a:gd name="connsiteY6" fmla="*/ 411957 h 645319"/>
                <a:gd name="connsiteX7" fmla="*/ 326231 w 1554956"/>
                <a:gd name="connsiteY7" fmla="*/ 359569 h 645319"/>
                <a:gd name="connsiteX8" fmla="*/ 338137 w 1554956"/>
                <a:gd name="connsiteY8" fmla="*/ 342900 h 645319"/>
                <a:gd name="connsiteX9" fmla="*/ 342900 w 1554956"/>
                <a:gd name="connsiteY9" fmla="*/ 333375 h 645319"/>
                <a:gd name="connsiteX10" fmla="*/ 350044 w 1554956"/>
                <a:gd name="connsiteY10" fmla="*/ 326232 h 645319"/>
                <a:gd name="connsiteX11" fmla="*/ 373856 w 1554956"/>
                <a:gd name="connsiteY11" fmla="*/ 269082 h 645319"/>
                <a:gd name="connsiteX12" fmla="*/ 400050 w 1554956"/>
                <a:gd name="connsiteY12" fmla="*/ 188119 h 645319"/>
                <a:gd name="connsiteX13" fmla="*/ 428625 w 1554956"/>
                <a:gd name="connsiteY13" fmla="*/ 128588 h 645319"/>
                <a:gd name="connsiteX14" fmla="*/ 461962 w 1554956"/>
                <a:gd name="connsiteY14" fmla="*/ 71438 h 645319"/>
                <a:gd name="connsiteX15" fmla="*/ 490537 w 1554956"/>
                <a:gd name="connsiteY15" fmla="*/ 45244 h 645319"/>
                <a:gd name="connsiteX16" fmla="*/ 504825 w 1554956"/>
                <a:gd name="connsiteY16" fmla="*/ 14288 h 645319"/>
                <a:gd name="connsiteX17" fmla="*/ 528637 w 1554956"/>
                <a:gd name="connsiteY17" fmla="*/ 0 h 645319"/>
                <a:gd name="connsiteX18" fmla="*/ 569119 w 1554956"/>
                <a:gd name="connsiteY18" fmla="*/ 0 h 645319"/>
                <a:gd name="connsiteX19" fmla="*/ 614362 w 1554956"/>
                <a:gd name="connsiteY19" fmla="*/ 26194 h 645319"/>
                <a:gd name="connsiteX20" fmla="*/ 638175 w 1554956"/>
                <a:gd name="connsiteY20" fmla="*/ 61913 h 645319"/>
                <a:gd name="connsiteX21" fmla="*/ 666750 w 1554956"/>
                <a:gd name="connsiteY21" fmla="*/ 140494 h 645319"/>
                <a:gd name="connsiteX22" fmla="*/ 692944 w 1554956"/>
                <a:gd name="connsiteY22" fmla="*/ 209550 h 645319"/>
                <a:gd name="connsiteX23" fmla="*/ 733425 w 1554956"/>
                <a:gd name="connsiteY23" fmla="*/ 280988 h 645319"/>
                <a:gd name="connsiteX24" fmla="*/ 769144 w 1554956"/>
                <a:gd name="connsiteY24" fmla="*/ 350044 h 645319"/>
                <a:gd name="connsiteX25" fmla="*/ 835819 w 1554956"/>
                <a:gd name="connsiteY25" fmla="*/ 438150 h 645319"/>
                <a:gd name="connsiteX26" fmla="*/ 871537 w 1554956"/>
                <a:gd name="connsiteY26" fmla="*/ 504825 h 645319"/>
                <a:gd name="connsiteX27" fmla="*/ 923925 w 1554956"/>
                <a:gd name="connsiteY27" fmla="*/ 561975 h 645319"/>
                <a:gd name="connsiteX28" fmla="*/ 966787 w 1554956"/>
                <a:gd name="connsiteY28" fmla="*/ 595313 h 645319"/>
                <a:gd name="connsiteX29" fmla="*/ 1016794 w 1554956"/>
                <a:gd name="connsiteY29" fmla="*/ 609600 h 645319"/>
                <a:gd name="connsiteX30" fmla="*/ 1069181 w 1554956"/>
                <a:gd name="connsiteY30" fmla="*/ 550069 h 645319"/>
                <a:gd name="connsiteX31" fmla="*/ 1102519 w 1554956"/>
                <a:gd name="connsiteY31" fmla="*/ 466725 h 645319"/>
                <a:gd name="connsiteX32" fmla="*/ 1119187 w 1554956"/>
                <a:gd name="connsiteY32" fmla="*/ 366713 h 645319"/>
                <a:gd name="connsiteX33" fmla="*/ 1154906 w 1554956"/>
                <a:gd name="connsiteY33" fmla="*/ 290513 h 645319"/>
                <a:gd name="connsiteX34" fmla="*/ 1185862 w 1554956"/>
                <a:gd name="connsiteY34" fmla="*/ 230982 h 645319"/>
                <a:gd name="connsiteX35" fmla="*/ 1219200 w 1554956"/>
                <a:gd name="connsiteY35" fmla="*/ 185738 h 645319"/>
                <a:gd name="connsiteX36" fmla="*/ 1281112 w 1554956"/>
                <a:gd name="connsiteY36" fmla="*/ 111919 h 645319"/>
                <a:gd name="connsiteX37" fmla="*/ 1312069 w 1554956"/>
                <a:gd name="connsiteY37" fmla="*/ 69057 h 645319"/>
                <a:gd name="connsiteX38" fmla="*/ 1350169 w 1554956"/>
                <a:gd name="connsiteY38" fmla="*/ 133350 h 645319"/>
                <a:gd name="connsiteX39" fmla="*/ 1373981 w 1554956"/>
                <a:gd name="connsiteY39" fmla="*/ 176213 h 645319"/>
                <a:gd name="connsiteX40" fmla="*/ 1397794 w 1554956"/>
                <a:gd name="connsiteY40" fmla="*/ 195263 h 645319"/>
                <a:gd name="connsiteX41" fmla="*/ 1452562 w 1554956"/>
                <a:gd name="connsiteY41" fmla="*/ 190500 h 645319"/>
                <a:gd name="connsiteX42" fmla="*/ 1483519 w 1554956"/>
                <a:gd name="connsiteY42" fmla="*/ 233363 h 645319"/>
                <a:gd name="connsiteX43" fmla="*/ 1509712 w 1554956"/>
                <a:gd name="connsiteY43" fmla="*/ 257175 h 645319"/>
                <a:gd name="connsiteX44" fmla="*/ 1554956 w 1554956"/>
                <a:gd name="connsiteY44" fmla="*/ 290513 h 645319"/>
                <a:gd name="connsiteX45" fmla="*/ 1428750 w 1554956"/>
                <a:gd name="connsiteY45" fmla="*/ 595313 h 645319"/>
                <a:gd name="connsiteX46" fmla="*/ 1152525 w 1554956"/>
                <a:gd name="connsiteY46" fmla="*/ 581025 h 645319"/>
                <a:gd name="connsiteX47" fmla="*/ 1004887 w 1554956"/>
                <a:gd name="connsiteY47" fmla="*/ 645319 h 645319"/>
                <a:gd name="connsiteX48" fmla="*/ 809625 w 1554956"/>
                <a:gd name="connsiteY48" fmla="*/ 564357 h 645319"/>
                <a:gd name="connsiteX49" fmla="*/ 369094 w 1554956"/>
                <a:gd name="connsiteY49" fmla="*/ 490538 h 645319"/>
                <a:gd name="connsiteX50" fmla="*/ 126206 w 1554956"/>
                <a:gd name="connsiteY50" fmla="*/ 411957 h 645319"/>
                <a:gd name="connsiteX51" fmla="*/ 76200 w 1554956"/>
                <a:gd name="connsiteY51" fmla="*/ 350044 h 645319"/>
                <a:gd name="connsiteX52" fmla="*/ 0 w 1554956"/>
                <a:gd name="connsiteY52" fmla="*/ 190500 h 645319"/>
                <a:gd name="connsiteX0" fmla="*/ 0 w 1557252"/>
                <a:gd name="connsiteY0" fmla="*/ 190500 h 645319"/>
                <a:gd name="connsiteX1" fmla="*/ 40481 w 1557252"/>
                <a:gd name="connsiteY1" fmla="*/ 245269 h 645319"/>
                <a:gd name="connsiteX2" fmla="*/ 90487 w 1557252"/>
                <a:gd name="connsiteY2" fmla="*/ 269082 h 645319"/>
                <a:gd name="connsiteX3" fmla="*/ 176212 w 1557252"/>
                <a:gd name="connsiteY3" fmla="*/ 297657 h 645319"/>
                <a:gd name="connsiteX4" fmla="*/ 204787 w 1557252"/>
                <a:gd name="connsiteY4" fmla="*/ 314325 h 645319"/>
                <a:gd name="connsiteX5" fmla="*/ 228600 w 1557252"/>
                <a:gd name="connsiteY5" fmla="*/ 361950 h 645319"/>
                <a:gd name="connsiteX6" fmla="*/ 264319 w 1557252"/>
                <a:gd name="connsiteY6" fmla="*/ 411957 h 645319"/>
                <a:gd name="connsiteX7" fmla="*/ 326231 w 1557252"/>
                <a:gd name="connsiteY7" fmla="*/ 359569 h 645319"/>
                <a:gd name="connsiteX8" fmla="*/ 338137 w 1557252"/>
                <a:gd name="connsiteY8" fmla="*/ 342900 h 645319"/>
                <a:gd name="connsiteX9" fmla="*/ 342900 w 1557252"/>
                <a:gd name="connsiteY9" fmla="*/ 333375 h 645319"/>
                <a:gd name="connsiteX10" fmla="*/ 350044 w 1557252"/>
                <a:gd name="connsiteY10" fmla="*/ 326232 h 645319"/>
                <a:gd name="connsiteX11" fmla="*/ 373856 w 1557252"/>
                <a:gd name="connsiteY11" fmla="*/ 269082 h 645319"/>
                <a:gd name="connsiteX12" fmla="*/ 400050 w 1557252"/>
                <a:gd name="connsiteY12" fmla="*/ 188119 h 645319"/>
                <a:gd name="connsiteX13" fmla="*/ 428625 w 1557252"/>
                <a:gd name="connsiteY13" fmla="*/ 128588 h 645319"/>
                <a:gd name="connsiteX14" fmla="*/ 461962 w 1557252"/>
                <a:gd name="connsiteY14" fmla="*/ 71438 h 645319"/>
                <a:gd name="connsiteX15" fmla="*/ 490537 w 1557252"/>
                <a:gd name="connsiteY15" fmla="*/ 45244 h 645319"/>
                <a:gd name="connsiteX16" fmla="*/ 504825 w 1557252"/>
                <a:gd name="connsiteY16" fmla="*/ 14288 h 645319"/>
                <a:gd name="connsiteX17" fmla="*/ 528637 w 1557252"/>
                <a:gd name="connsiteY17" fmla="*/ 0 h 645319"/>
                <a:gd name="connsiteX18" fmla="*/ 569119 w 1557252"/>
                <a:gd name="connsiteY18" fmla="*/ 0 h 645319"/>
                <a:gd name="connsiteX19" fmla="*/ 614362 w 1557252"/>
                <a:gd name="connsiteY19" fmla="*/ 26194 h 645319"/>
                <a:gd name="connsiteX20" fmla="*/ 638175 w 1557252"/>
                <a:gd name="connsiteY20" fmla="*/ 61913 h 645319"/>
                <a:gd name="connsiteX21" fmla="*/ 666750 w 1557252"/>
                <a:gd name="connsiteY21" fmla="*/ 140494 h 645319"/>
                <a:gd name="connsiteX22" fmla="*/ 692944 w 1557252"/>
                <a:gd name="connsiteY22" fmla="*/ 209550 h 645319"/>
                <a:gd name="connsiteX23" fmla="*/ 733425 w 1557252"/>
                <a:gd name="connsiteY23" fmla="*/ 280988 h 645319"/>
                <a:gd name="connsiteX24" fmla="*/ 769144 w 1557252"/>
                <a:gd name="connsiteY24" fmla="*/ 350044 h 645319"/>
                <a:gd name="connsiteX25" fmla="*/ 835819 w 1557252"/>
                <a:gd name="connsiteY25" fmla="*/ 438150 h 645319"/>
                <a:gd name="connsiteX26" fmla="*/ 871537 w 1557252"/>
                <a:gd name="connsiteY26" fmla="*/ 504825 h 645319"/>
                <a:gd name="connsiteX27" fmla="*/ 923925 w 1557252"/>
                <a:gd name="connsiteY27" fmla="*/ 561975 h 645319"/>
                <a:gd name="connsiteX28" fmla="*/ 966787 w 1557252"/>
                <a:gd name="connsiteY28" fmla="*/ 595313 h 645319"/>
                <a:gd name="connsiteX29" fmla="*/ 1016794 w 1557252"/>
                <a:gd name="connsiteY29" fmla="*/ 609600 h 645319"/>
                <a:gd name="connsiteX30" fmla="*/ 1069181 w 1557252"/>
                <a:gd name="connsiteY30" fmla="*/ 550069 h 645319"/>
                <a:gd name="connsiteX31" fmla="*/ 1102519 w 1557252"/>
                <a:gd name="connsiteY31" fmla="*/ 466725 h 645319"/>
                <a:gd name="connsiteX32" fmla="*/ 1119187 w 1557252"/>
                <a:gd name="connsiteY32" fmla="*/ 366713 h 645319"/>
                <a:gd name="connsiteX33" fmla="*/ 1154906 w 1557252"/>
                <a:gd name="connsiteY33" fmla="*/ 290513 h 645319"/>
                <a:gd name="connsiteX34" fmla="*/ 1185862 w 1557252"/>
                <a:gd name="connsiteY34" fmla="*/ 230982 h 645319"/>
                <a:gd name="connsiteX35" fmla="*/ 1219200 w 1557252"/>
                <a:gd name="connsiteY35" fmla="*/ 185738 h 645319"/>
                <a:gd name="connsiteX36" fmla="*/ 1281112 w 1557252"/>
                <a:gd name="connsiteY36" fmla="*/ 111919 h 645319"/>
                <a:gd name="connsiteX37" fmla="*/ 1312069 w 1557252"/>
                <a:gd name="connsiteY37" fmla="*/ 69057 h 645319"/>
                <a:gd name="connsiteX38" fmla="*/ 1350169 w 1557252"/>
                <a:gd name="connsiteY38" fmla="*/ 133350 h 645319"/>
                <a:gd name="connsiteX39" fmla="*/ 1373981 w 1557252"/>
                <a:gd name="connsiteY39" fmla="*/ 176213 h 645319"/>
                <a:gd name="connsiteX40" fmla="*/ 1397794 w 1557252"/>
                <a:gd name="connsiteY40" fmla="*/ 195263 h 645319"/>
                <a:gd name="connsiteX41" fmla="*/ 1452562 w 1557252"/>
                <a:gd name="connsiteY41" fmla="*/ 190500 h 645319"/>
                <a:gd name="connsiteX42" fmla="*/ 1483519 w 1557252"/>
                <a:gd name="connsiteY42" fmla="*/ 233363 h 645319"/>
                <a:gd name="connsiteX43" fmla="*/ 1509712 w 1557252"/>
                <a:gd name="connsiteY43" fmla="*/ 257175 h 645319"/>
                <a:gd name="connsiteX44" fmla="*/ 1554956 w 1557252"/>
                <a:gd name="connsiteY44" fmla="*/ 290513 h 645319"/>
                <a:gd name="connsiteX45" fmla="*/ 1428750 w 1557252"/>
                <a:gd name="connsiteY45" fmla="*/ 595313 h 645319"/>
                <a:gd name="connsiteX46" fmla="*/ 1152525 w 1557252"/>
                <a:gd name="connsiteY46" fmla="*/ 581025 h 645319"/>
                <a:gd name="connsiteX47" fmla="*/ 1004887 w 1557252"/>
                <a:gd name="connsiteY47" fmla="*/ 645319 h 645319"/>
                <a:gd name="connsiteX48" fmla="*/ 809625 w 1557252"/>
                <a:gd name="connsiteY48" fmla="*/ 564357 h 645319"/>
                <a:gd name="connsiteX49" fmla="*/ 369094 w 1557252"/>
                <a:gd name="connsiteY49" fmla="*/ 490538 h 645319"/>
                <a:gd name="connsiteX50" fmla="*/ 126206 w 1557252"/>
                <a:gd name="connsiteY50" fmla="*/ 411957 h 645319"/>
                <a:gd name="connsiteX51" fmla="*/ 76200 w 1557252"/>
                <a:gd name="connsiteY51" fmla="*/ 350044 h 645319"/>
                <a:gd name="connsiteX52" fmla="*/ 0 w 1557252"/>
                <a:gd name="connsiteY52" fmla="*/ 190500 h 645319"/>
                <a:gd name="connsiteX0" fmla="*/ 0 w 1557252"/>
                <a:gd name="connsiteY0" fmla="*/ 190500 h 645319"/>
                <a:gd name="connsiteX1" fmla="*/ 40481 w 1557252"/>
                <a:gd name="connsiteY1" fmla="*/ 245269 h 645319"/>
                <a:gd name="connsiteX2" fmla="*/ 90487 w 1557252"/>
                <a:gd name="connsiteY2" fmla="*/ 269082 h 645319"/>
                <a:gd name="connsiteX3" fmla="*/ 176212 w 1557252"/>
                <a:gd name="connsiteY3" fmla="*/ 297657 h 645319"/>
                <a:gd name="connsiteX4" fmla="*/ 204787 w 1557252"/>
                <a:gd name="connsiteY4" fmla="*/ 314325 h 645319"/>
                <a:gd name="connsiteX5" fmla="*/ 228600 w 1557252"/>
                <a:gd name="connsiteY5" fmla="*/ 361950 h 645319"/>
                <a:gd name="connsiteX6" fmla="*/ 264319 w 1557252"/>
                <a:gd name="connsiteY6" fmla="*/ 411957 h 645319"/>
                <a:gd name="connsiteX7" fmla="*/ 326231 w 1557252"/>
                <a:gd name="connsiteY7" fmla="*/ 359569 h 645319"/>
                <a:gd name="connsiteX8" fmla="*/ 338137 w 1557252"/>
                <a:gd name="connsiteY8" fmla="*/ 342900 h 645319"/>
                <a:gd name="connsiteX9" fmla="*/ 342900 w 1557252"/>
                <a:gd name="connsiteY9" fmla="*/ 333375 h 645319"/>
                <a:gd name="connsiteX10" fmla="*/ 350044 w 1557252"/>
                <a:gd name="connsiteY10" fmla="*/ 326232 h 645319"/>
                <a:gd name="connsiteX11" fmla="*/ 373856 w 1557252"/>
                <a:gd name="connsiteY11" fmla="*/ 269082 h 645319"/>
                <a:gd name="connsiteX12" fmla="*/ 400050 w 1557252"/>
                <a:gd name="connsiteY12" fmla="*/ 188119 h 645319"/>
                <a:gd name="connsiteX13" fmla="*/ 428625 w 1557252"/>
                <a:gd name="connsiteY13" fmla="*/ 128588 h 645319"/>
                <a:gd name="connsiteX14" fmla="*/ 461962 w 1557252"/>
                <a:gd name="connsiteY14" fmla="*/ 71438 h 645319"/>
                <a:gd name="connsiteX15" fmla="*/ 490537 w 1557252"/>
                <a:gd name="connsiteY15" fmla="*/ 45244 h 645319"/>
                <a:gd name="connsiteX16" fmla="*/ 504825 w 1557252"/>
                <a:gd name="connsiteY16" fmla="*/ 14288 h 645319"/>
                <a:gd name="connsiteX17" fmla="*/ 528637 w 1557252"/>
                <a:gd name="connsiteY17" fmla="*/ 0 h 645319"/>
                <a:gd name="connsiteX18" fmla="*/ 569119 w 1557252"/>
                <a:gd name="connsiteY18" fmla="*/ 0 h 645319"/>
                <a:gd name="connsiteX19" fmla="*/ 614362 w 1557252"/>
                <a:gd name="connsiteY19" fmla="*/ 26194 h 645319"/>
                <a:gd name="connsiteX20" fmla="*/ 638175 w 1557252"/>
                <a:gd name="connsiteY20" fmla="*/ 61913 h 645319"/>
                <a:gd name="connsiteX21" fmla="*/ 666750 w 1557252"/>
                <a:gd name="connsiteY21" fmla="*/ 140494 h 645319"/>
                <a:gd name="connsiteX22" fmla="*/ 692944 w 1557252"/>
                <a:gd name="connsiteY22" fmla="*/ 209550 h 645319"/>
                <a:gd name="connsiteX23" fmla="*/ 733425 w 1557252"/>
                <a:gd name="connsiteY23" fmla="*/ 280988 h 645319"/>
                <a:gd name="connsiteX24" fmla="*/ 769144 w 1557252"/>
                <a:gd name="connsiteY24" fmla="*/ 350044 h 645319"/>
                <a:gd name="connsiteX25" fmla="*/ 835819 w 1557252"/>
                <a:gd name="connsiteY25" fmla="*/ 438150 h 645319"/>
                <a:gd name="connsiteX26" fmla="*/ 871537 w 1557252"/>
                <a:gd name="connsiteY26" fmla="*/ 504825 h 645319"/>
                <a:gd name="connsiteX27" fmla="*/ 923925 w 1557252"/>
                <a:gd name="connsiteY27" fmla="*/ 561975 h 645319"/>
                <a:gd name="connsiteX28" fmla="*/ 966787 w 1557252"/>
                <a:gd name="connsiteY28" fmla="*/ 595313 h 645319"/>
                <a:gd name="connsiteX29" fmla="*/ 1016794 w 1557252"/>
                <a:gd name="connsiteY29" fmla="*/ 609600 h 645319"/>
                <a:gd name="connsiteX30" fmla="*/ 1069181 w 1557252"/>
                <a:gd name="connsiteY30" fmla="*/ 550069 h 645319"/>
                <a:gd name="connsiteX31" fmla="*/ 1102519 w 1557252"/>
                <a:gd name="connsiteY31" fmla="*/ 466725 h 645319"/>
                <a:gd name="connsiteX32" fmla="*/ 1119187 w 1557252"/>
                <a:gd name="connsiteY32" fmla="*/ 366713 h 645319"/>
                <a:gd name="connsiteX33" fmla="*/ 1154906 w 1557252"/>
                <a:gd name="connsiteY33" fmla="*/ 290513 h 645319"/>
                <a:gd name="connsiteX34" fmla="*/ 1185862 w 1557252"/>
                <a:gd name="connsiteY34" fmla="*/ 230982 h 645319"/>
                <a:gd name="connsiteX35" fmla="*/ 1219200 w 1557252"/>
                <a:gd name="connsiteY35" fmla="*/ 185738 h 645319"/>
                <a:gd name="connsiteX36" fmla="*/ 1281112 w 1557252"/>
                <a:gd name="connsiteY36" fmla="*/ 111919 h 645319"/>
                <a:gd name="connsiteX37" fmla="*/ 1312069 w 1557252"/>
                <a:gd name="connsiteY37" fmla="*/ 69057 h 645319"/>
                <a:gd name="connsiteX38" fmla="*/ 1350169 w 1557252"/>
                <a:gd name="connsiteY38" fmla="*/ 133350 h 645319"/>
                <a:gd name="connsiteX39" fmla="*/ 1373981 w 1557252"/>
                <a:gd name="connsiteY39" fmla="*/ 176213 h 645319"/>
                <a:gd name="connsiteX40" fmla="*/ 1397794 w 1557252"/>
                <a:gd name="connsiteY40" fmla="*/ 195263 h 645319"/>
                <a:gd name="connsiteX41" fmla="*/ 1452562 w 1557252"/>
                <a:gd name="connsiteY41" fmla="*/ 190500 h 645319"/>
                <a:gd name="connsiteX42" fmla="*/ 1483519 w 1557252"/>
                <a:gd name="connsiteY42" fmla="*/ 233363 h 645319"/>
                <a:gd name="connsiteX43" fmla="*/ 1509712 w 1557252"/>
                <a:gd name="connsiteY43" fmla="*/ 257175 h 645319"/>
                <a:gd name="connsiteX44" fmla="*/ 1554956 w 1557252"/>
                <a:gd name="connsiteY44" fmla="*/ 290513 h 645319"/>
                <a:gd name="connsiteX45" fmla="*/ 1428750 w 1557252"/>
                <a:gd name="connsiteY45" fmla="*/ 595313 h 645319"/>
                <a:gd name="connsiteX46" fmla="*/ 1152525 w 1557252"/>
                <a:gd name="connsiteY46" fmla="*/ 581025 h 645319"/>
                <a:gd name="connsiteX47" fmla="*/ 1004887 w 1557252"/>
                <a:gd name="connsiteY47" fmla="*/ 645319 h 645319"/>
                <a:gd name="connsiteX48" fmla="*/ 809625 w 1557252"/>
                <a:gd name="connsiteY48" fmla="*/ 564357 h 645319"/>
                <a:gd name="connsiteX49" fmla="*/ 369094 w 1557252"/>
                <a:gd name="connsiteY49" fmla="*/ 490538 h 645319"/>
                <a:gd name="connsiteX50" fmla="*/ 126206 w 1557252"/>
                <a:gd name="connsiteY50" fmla="*/ 411957 h 645319"/>
                <a:gd name="connsiteX51" fmla="*/ 76200 w 1557252"/>
                <a:gd name="connsiteY51" fmla="*/ 350044 h 645319"/>
                <a:gd name="connsiteX52" fmla="*/ 0 w 1557252"/>
                <a:gd name="connsiteY52" fmla="*/ 190500 h 645319"/>
                <a:gd name="connsiteX0" fmla="*/ 0 w 1557252"/>
                <a:gd name="connsiteY0" fmla="*/ 190500 h 645319"/>
                <a:gd name="connsiteX1" fmla="*/ 40481 w 1557252"/>
                <a:gd name="connsiteY1" fmla="*/ 245269 h 645319"/>
                <a:gd name="connsiteX2" fmla="*/ 90487 w 1557252"/>
                <a:gd name="connsiteY2" fmla="*/ 269082 h 645319"/>
                <a:gd name="connsiteX3" fmla="*/ 176212 w 1557252"/>
                <a:gd name="connsiteY3" fmla="*/ 297657 h 645319"/>
                <a:gd name="connsiteX4" fmla="*/ 204787 w 1557252"/>
                <a:gd name="connsiteY4" fmla="*/ 314325 h 645319"/>
                <a:gd name="connsiteX5" fmla="*/ 228600 w 1557252"/>
                <a:gd name="connsiteY5" fmla="*/ 361950 h 645319"/>
                <a:gd name="connsiteX6" fmla="*/ 264319 w 1557252"/>
                <a:gd name="connsiteY6" fmla="*/ 411957 h 645319"/>
                <a:gd name="connsiteX7" fmla="*/ 326231 w 1557252"/>
                <a:gd name="connsiteY7" fmla="*/ 359569 h 645319"/>
                <a:gd name="connsiteX8" fmla="*/ 338137 w 1557252"/>
                <a:gd name="connsiteY8" fmla="*/ 342900 h 645319"/>
                <a:gd name="connsiteX9" fmla="*/ 342900 w 1557252"/>
                <a:gd name="connsiteY9" fmla="*/ 333375 h 645319"/>
                <a:gd name="connsiteX10" fmla="*/ 350044 w 1557252"/>
                <a:gd name="connsiteY10" fmla="*/ 326232 h 645319"/>
                <a:gd name="connsiteX11" fmla="*/ 373856 w 1557252"/>
                <a:gd name="connsiteY11" fmla="*/ 269082 h 645319"/>
                <a:gd name="connsiteX12" fmla="*/ 400050 w 1557252"/>
                <a:gd name="connsiteY12" fmla="*/ 188119 h 645319"/>
                <a:gd name="connsiteX13" fmla="*/ 428625 w 1557252"/>
                <a:gd name="connsiteY13" fmla="*/ 128588 h 645319"/>
                <a:gd name="connsiteX14" fmla="*/ 461962 w 1557252"/>
                <a:gd name="connsiteY14" fmla="*/ 71438 h 645319"/>
                <a:gd name="connsiteX15" fmla="*/ 490537 w 1557252"/>
                <a:gd name="connsiteY15" fmla="*/ 45244 h 645319"/>
                <a:gd name="connsiteX16" fmla="*/ 504825 w 1557252"/>
                <a:gd name="connsiteY16" fmla="*/ 14288 h 645319"/>
                <a:gd name="connsiteX17" fmla="*/ 528637 w 1557252"/>
                <a:gd name="connsiteY17" fmla="*/ 0 h 645319"/>
                <a:gd name="connsiteX18" fmla="*/ 569119 w 1557252"/>
                <a:gd name="connsiteY18" fmla="*/ 0 h 645319"/>
                <a:gd name="connsiteX19" fmla="*/ 614362 w 1557252"/>
                <a:gd name="connsiteY19" fmla="*/ 26194 h 645319"/>
                <a:gd name="connsiteX20" fmla="*/ 638175 w 1557252"/>
                <a:gd name="connsiteY20" fmla="*/ 61913 h 645319"/>
                <a:gd name="connsiteX21" fmla="*/ 666750 w 1557252"/>
                <a:gd name="connsiteY21" fmla="*/ 140494 h 645319"/>
                <a:gd name="connsiteX22" fmla="*/ 692944 w 1557252"/>
                <a:gd name="connsiteY22" fmla="*/ 209550 h 645319"/>
                <a:gd name="connsiteX23" fmla="*/ 733425 w 1557252"/>
                <a:gd name="connsiteY23" fmla="*/ 280988 h 645319"/>
                <a:gd name="connsiteX24" fmla="*/ 769144 w 1557252"/>
                <a:gd name="connsiteY24" fmla="*/ 350044 h 645319"/>
                <a:gd name="connsiteX25" fmla="*/ 835819 w 1557252"/>
                <a:gd name="connsiteY25" fmla="*/ 438150 h 645319"/>
                <a:gd name="connsiteX26" fmla="*/ 871537 w 1557252"/>
                <a:gd name="connsiteY26" fmla="*/ 504825 h 645319"/>
                <a:gd name="connsiteX27" fmla="*/ 923925 w 1557252"/>
                <a:gd name="connsiteY27" fmla="*/ 561975 h 645319"/>
                <a:gd name="connsiteX28" fmla="*/ 966787 w 1557252"/>
                <a:gd name="connsiteY28" fmla="*/ 595313 h 645319"/>
                <a:gd name="connsiteX29" fmla="*/ 1016794 w 1557252"/>
                <a:gd name="connsiteY29" fmla="*/ 609600 h 645319"/>
                <a:gd name="connsiteX30" fmla="*/ 1069181 w 1557252"/>
                <a:gd name="connsiteY30" fmla="*/ 550069 h 645319"/>
                <a:gd name="connsiteX31" fmla="*/ 1102519 w 1557252"/>
                <a:gd name="connsiteY31" fmla="*/ 466725 h 645319"/>
                <a:gd name="connsiteX32" fmla="*/ 1119187 w 1557252"/>
                <a:gd name="connsiteY32" fmla="*/ 366713 h 645319"/>
                <a:gd name="connsiteX33" fmla="*/ 1154906 w 1557252"/>
                <a:gd name="connsiteY33" fmla="*/ 290513 h 645319"/>
                <a:gd name="connsiteX34" fmla="*/ 1185862 w 1557252"/>
                <a:gd name="connsiteY34" fmla="*/ 230982 h 645319"/>
                <a:gd name="connsiteX35" fmla="*/ 1219200 w 1557252"/>
                <a:gd name="connsiteY35" fmla="*/ 185738 h 645319"/>
                <a:gd name="connsiteX36" fmla="*/ 1281112 w 1557252"/>
                <a:gd name="connsiteY36" fmla="*/ 111919 h 645319"/>
                <a:gd name="connsiteX37" fmla="*/ 1312069 w 1557252"/>
                <a:gd name="connsiteY37" fmla="*/ 69057 h 645319"/>
                <a:gd name="connsiteX38" fmla="*/ 1350169 w 1557252"/>
                <a:gd name="connsiteY38" fmla="*/ 133350 h 645319"/>
                <a:gd name="connsiteX39" fmla="*/ 1373981 w 1557252"/>
                <a:gd name="connsiteY39" fmla="*/ 176213 h 645319"/>
                <a:gd name="connsiteX40" fmla="*/ 1397794 w 1557252"/>
                <a:gd name="connsiteY40" fmla="*/ 195263 h 645319"/>
                <a:gd name="connsiteX41" fmla="*/ 1452562 w 1557252"/>
                <a:gd name="connsiteY41" fmla="*/ 190500 h 645319"/>
                <a:gd name="connsiteX42" fmla="*/ 1483519 w 1557252"/>
                <a:gd name="connsiteY42" fmla="*/ 233363 h 645319"/>
                <a:gd name="connsiteX43" fmla="*/ 1509712 w 1557252"/>
                <a:gd name="connsiteY43" fmla="*/ 257175 h 645319"/>
                <a:gd name="connsiteX44" fmla="*/ 1554956 w 1557252"/>
                <a:gd name="connsiteY44" fmla="*/ 290513 h 645319"/>
                <a:gd name="connsiteX45" fmla="*/ 1428750 w 1557252"/>
                <a:gd name="connsiteY45" fmla="*/ 595313 h 645319"/>
                <a:gd name="connsiteX46" fmla="*/ 1152525 w 1557252"/>
                <a:gd name="connsiteY46" fmla="*/ 581025 h 645319"/>
                <a:gd name="connsiteX47" fmla="*/ 1004887 w 1557252"/>
                <a:gd name="connsiteY47" fmla="*/ 645319 h 645319"/>
                <a:gd name="connsiteX48" fmla="*/ 809625 w 1557252"/>
                <a:gd name="connsiteY48" fmla="*/ 564357 h 645319"/>
                <a:gd name="connsiteX49" fmla="*/ 369094 w 1557252"/>
                <a:gd name="connsiteY49" fmla="*/ 490538 h 645319"/>
                <a:gd name="connsiteX50" fmla="*/ 126206 w 1557252"/>
                <a:gd name="connsiteY50" fmla="*/ 411957 h 645319"/>
                <a:gd name="connsiteX51" fmla="*/ 76200 w 1557252"/>
                <a:gd name="connsiteY51" fmla="*/ 350044 h 645319"/>
                <a:gd name="connsiteX52" fmla="*/ 0 w 1557252"/>
                <a:gd name="connsiteY52" fmla="*/ 190500 h 645319"/>
                <a:gd name="connsiteX0" fmla="*/ 0 w 1557252"/>
                <a:gd name="connsiteY0" fmla="*/ 193924 h 648743"/>
                <a:gd name="connsiteX1" fmla="*/ 40481 w 1557252"/>
                <a:gd name="connsiteY1" fmla="*/ 248693 h 648743"/>
                <a:gd name="connsiteX2" fmla="*/ 90487 w 1557252"/>
                <a:gd name="connsiteY2" fmla="*/ 272506 h 648743"/>
                <a:gd name="connsiteX3" fmla="*/ 176212 w 1557252"/>
                <a:gd name="connsiteY3" fmla="*/ 301081 h 648743"/>
                <a:gd name="connsiteX4" fmla="*/ 204787 w 1557252"/>
                <a:gd name="connsiteY4" fmla="*/ 317749 h 648743"/>
                <a:gd name="connsiteX5" fmla="*/ 228600 w 1557252"/>
                <a:gd name="connsiteY5" fmla="*/ 365374 h 648743"/>
                <a:gd name="connsiteX6" fmla="*/ 264319 w 1557252"/>
                <a:gd name="connsiteY6" fmla="*/ 415381 h 648743"/>
                <a:gd name="connsiteX7" fmla="*/ 326231 w 1557252"/>
                <a:gd name="connsiteY7" fmla="*/ 362993 h 648743"/>
                <a:gd name="connsiteX8" fmla="*/ 338137 w 1557252"/>
                <a:gd name="connsiteY8" fmla="*/ 346324 h 648743"/>
                <a:gd name="connsiteX9" fmla="*/ 342900 w 1557252"/>
                <a:gd name="connsiteY9" fmla="*/ 336799 h 648743"/>
                <a:gd name="connsiteX10" fmla="*/ 350044 w 1557252"/>
                <a:gd name="connsiteY10" fmla="*/ 329656 h 648743"/>
                <a:gd name="connsiteX11" fmla="*/ 373856 w 1557252"/>
                <a:gd name="connsiteY11" fmla="*/ 272506 h 648743"/>
                <a:gd name="connsiteX12" fmla="*/ 400050 w 1557252"/>
                <a:gd name="connsiteY12" fmla="*/ 191543 h 648743"/>
                <a:gd name="connsiteX13" fmla="*/ 428625 w 1557252"/>
                <a:gd name="connsiteY13" fmla="*/ 132012 h 648743"/>
                <a:gd name="connsiteX14" fmla="*/ 461962 w 1557252"/>
                <a:gd name="connsiteY14" fmla="*/ 74862 h 648743"/>
                <a:gd name="connsiteX15" fmla="*/ 490537 w 1557252"/>
                <a:gd name="connsiteY15" fmla="*/ 48668 h 648743"/>
                <a:gd name="connsiteX16" fmla="*/ 504825 w 1557252"/>
                <a:gd name="connsiteY16" fmla="*/ 17712 h 648743"/>
                <a:gd name="connsiteX17" fmla="*/ 528637 w 1557252"/>
                <a:gd name="connsiteY17" fmla="*/ 3424 h 648743"/>
                <a:gd name="connsiteX18" fmla="*/ 569119 w 1557252"/>
                <a:gd name="connsiteY18" fmla="*/ 3424 h 648743"/>
                <a:gd name="connsiteX19" fmla="*/ 614362 w 1557252"/>
                <a:gd name="connsiteY19" fmla="*/ 29618 h 648743"/>
                <a:gd name="connsiteX20" fmla="*/ 638175 w 1557252"/>
                <a:gd name="connsiteY20" fmla="*/ 65337 h 648743"/>
                <a:gd name="connsiteX21" fmla="*/ 666750 w 1557252"/>
                <a:gd name="connsiteY21" fmla="*/ 143918 h 648743"/>
                <a:gd name="connsiteX22" fmla="*/ 692944 w 1557252"/>
                <a:gd name="connsiteY22" fmla="*/ 212974 h 648743"/>
                <a:gd name="connsiteX23" fmla="*/ 733425 w 1557252"/>
                <a:gd name="connsiteY23" fmla="*/ 284412 h 648743"/>
                <a:gd name="connsiteX24" fmla="*/ 769144 w 1557252"/>
                <a:gd name="connsiteY24" fmla="*/ 353468 h 648743"/>
                <a:gd name="connsiteX25" fmla="*/ 835819 w 1557252"/>
                <a:gd name="connsiteY25" fmla="*/ 441574 h 648743"/>
                <a:gd name="connsiteX26" fmla="*/ 871537 w 1557252"/>
                <a:gd name="connsiteY26" fmla="*/ 508249 h 648743"/>
                <a:gd name="connsiteX27" fmla="*/ 923925 w 1557252"/>
                <a:gd name="connsiteY27" fmla="*/ 565399 h 648743"/>
                <a:gd name="connsiteX28" fmla="*/ 966787 w 1557252"/>
                <a:gd name="connsiteY28" fmla="*/ 598737 h 648743"/>
                <a:gd name="connsiteX29" fmla="*/ 1016794 w 1557252"/>
                <a:gd name="connsiteY29" fmla="*/ 613024 h 648743"/>
                <a:gd name="connsiteX30" fmla="*/ 1069181 w 1557252"/>
                <a:gd name="connsiteY30" fmla="*/ 553493 h 648743"/>
                <a:gd name="connsiteX31" fmla="*/ 1102519 w 1557252"/>
                <a:gd name="connsiteY31" fmla="*/ 470149 h 648743"/>
                <a:gd name="connsiteX32" fmla="*/ 1119187 w 1557252"/>
                <a:gd name="connsiteY32" fmla="*/ 370137 h 648743"/>
                <a:gd name="connsiteX33" fmla="*/ 1154906 w 1557252"/>
                <a:gd name="connsiteY33" fmla="*/ 293937 h 648743"/>
                <a:gd name="connsiteX34" fmla="*/ 1185862 w 1557252"/>
                <a:gd name="connsiteY34" fmla="*/ 234406 h 648743"/>
                <a:gd name="connsiteX35" fmla="*/ 1219200 w 1557252"/>
                <a:gd name="connsiteY35" fmla="*/ 189162 h 648743"/>
                <a:gd name="connsiteX36" fmla="*/ 1281112 w 1557252"/>
                <a:gd name="connsiteY36" fmla="*/ 115343 h 648743"/>
                <a:gd name="connsiteX37" fmla="*/ 1312069 w 1557252"/>
                <a:gd name="connsiteY37" fmla="*/ 72481 h 648743"/>
                <a:gd name="connsiteX38" fmla="*/ 1350169 w 1557252"/>
                <a:gd name="connsiteY38" fmla="*/ 136774 h 648743"/>
                <a:gd name="connsiteX39" fmla="*/ 1373981 w 1557252"/>
                <a:gd name="connsiteY39" fmla="*/ 179637 h 648743"/>
                <a:gd name="connsiteX40" fmla="*/ 1397794 w 1557252"/>
                <a:gd name="connsiteY40" fmla="*/ 198687 h 648743"/>
                <a:gd name="connsiteX41" fmla="*/ 1452562 w 1557252"/>
                <a:gd name="connsiteY41" fmla="*/ 193924 h 648743"/>
                <a:gd name="connsiteX42" fmla="*/ 1483519 w 1557252"/>
                <a:gd name="connsiteY42" fmla="*/ 236787 h 648743"/>
                <a:gd name="connsiteX43" fmla="*/ 1509712 w 1557252"/>
                <a:gd name="connsiteY43" fmla="*/ 260599 h 648743"/>
                <a:gd name="connsiteX44" fmla="*/ 1554956 w 1557252"/>
                <a:gd name="connsiteY44" fmla="*/ 293937 h 648743"/>
                <a:gd name="connsiteX45" fmla="*/ 1428750 w 1557252"/>
                <a:gd name="connsiteY45" fmla="*/ 598737 h 648743"/>
                <a:gd name="connsiteX46" fmla="*/ 1152525 w 1557252"/>
                <a:gd name="connsiteY46" fmla="*/ 584449 h 648743"/>
                <a:gd name="connsiteX47" fmla="*/ 1004887 w 1557252"/>
                <a:gd name="connsiteY47" fmla="*/ 648743 h 648743"/>
                <a:gd name="connsiteX48" fmla="*/ 809625 w 1557252"/>
                <a:gd name="connsiteY48" fmla="*/ 567781 h 648743"/>
                <a:gd name="connsiteX49" fmla="*/ 369094 w 1557252"/>
                <a:gd name="connsiteY49" fmla="*/ 493962 h 648743"/>
                <a:gd name="connsiteX50" fmla="*/ 126206 w 1557252"/>
                <a:gd name="connsiteY50" fmla="*/ 415381 h 648743"/>
                <a:gd name="connsiteX51" fmla="*/ 76200 w 1557252"/>
                <a:gd name="connsiteY51" fmla="*/ 353468 h 648743"/>
                <a:gd name="connsiteX52" fmla="*/ 0 w 1557252"/>
                <a:gd name="connsiteY52" fmla="*/ 193924 h 648743"/>
                <a:gd name="connsiteX0" fmla="*/ 0 w 1557252"/>
                <a:gd name="connsiteY0" fmla="*/ 194965 h 649784"/>
                <a:gd name="connsiteX1" fmla="*/ 40481 w 1557252"/>
                <a:gd name="connsiteY1" fmla="*/ 249734 h 649784"/>
                <a:gd name="connsiteX2" fmla="*/ 90487 w 1557252"/>
                <a:gd name="connsiteY2" fmla="*/ 273547 h 649784"/>
                <a:gd name="connsiteX3" fmla="*/ 176212 w 1557252"/>
                <a:gd name="connsiteY3" fmla="*/ 302122 h 649784"/>
                <a:gd name="connsiteX4" fmla="*/ 204787 w 1557252"/>
                <a:gd name="connsiteY4" fmla="*/ 318790 h 649784"/>
                <a:gd name="connsiteX5" fmla="*/ 228600 w 1557252"/>
                <a:gd name="connsiteY5" fmla="*/ 366415 h 649784"/>
                <a:gd name="connsiteX6" fmla="*/ 264319 w 1557252"/>
                <a:gd name="connsiteY6" fmla="*/ 416422 h 649784"/>
                <a:gd name="connsiteX7" fmla="*/ 326231 w 1557252"/>
                <a:gd name="connsiteY7" fmla="*/ 364034 h 649784"/>
                <a:gd name="connsiteX8" fmla="*/ 338137 w 1557252"/>
                <a:gd name="connsiteY8" fmla="*/ 347365 h 649784"/>
                <a:gd name="connsiteX9" fmla="*/ 342900 w 1557252"/>
                <a:gd name="connsiteY9" fmla="*/ 337840 h 649784"/>
                <a:gd name="connsiteX10" fmla="*/ 350044 w 1557252"/>
                <a:gd name="connsiteY10" fmla="*/ 330697 h 649784"/>
                <a:gd name="connsiteX11" fmla="*/ 373856 w 1557252"/>
                <a:gd name="connsiteY11" fmla="*/ 273547 h 649784"/>
                <a:gd name="connsiteX12" fmla="*/ 400050 w 1557252"/>
                <a:gd name="connsiteY12" fmla="*/ 192584 h 649784"/>
                <a:gd name="connsiteX13" fmla="*/ 428625 w 1557252"/>
                <a:gd name="connsiteY13" fmla="*/ 133053 h 649784"/>
                <a:gd name="connsiteX14" fmla="*/ 461962 w 1557252"/>
                <a:gd name="connsiteY14" fmla="*/ 75903 h 649784"/>
                <a:gd name="connsiteX15" fmla="*/ 490537 w 1557252"/>
                <a:gd name="connsiteY15" fmla="*/ 49709 h 649784"/>
                <a:gd name="connsiteX16" fmla="*/ 504825 w 1557252"/>
                <a:gd name="connsiteY16" fmla="*/ 18753 h 649784"/>
                <a:gd name="connsiteX17" fmla="*/ 528637 w 1557252"/>
                <a:gd name="connsiteY17" fmla="*/ 4465 h 649784"/>
                <a:gd name="connsiteX18" fmla="*/ 569119 w 1557252"/>
                <a:gd name="connsiteY18" fmla="*/ 4465 h 649784"/>
                <a:gd name="connsiteX19" fmla="*/ 614362 w 1557252"/>
                <a:gd name="connsiteY19" fmla="*/ 30659 h 649784"/>
                <a:gd name="connsiteX20" fmla="*/ 638175 w 1557252"/>
                <a:gd name="connsiteY20" fmla="*/ 66378 h 649784"/>
                <a:gd name="connsiteX21" fmla="*/ 666750 w 1557252"/>
                <a:gd name="connsiteY21" fmla="*/ 144959 h 649784"/>
                <a:gd name="connsiteX22" fmla="*/ 692944 w 1557252"/>
                <a:gd name="connsiteY22" fmla="*/ 214015 h 649784"/>
                <a:gd name="connsiteX23" fmla="*/ 733425 w 1557252"/>
                <a:gd name="connsiteY23" fmla="*/ 285453 h 649784"/>
                <a:gd name="connsiteX24" fmla="*/ 769144 w 1557252"/>
                <a:gd name="connsiteY24" fmla="*/ 354509 h 649784"/>
                <a:gd name="connsiteX25" fmla="*/ 835819 w 1557252"/>
                <a:gd name="connsiteY25" fmla="*/ 442615 h 649784"/>
                <a:gd name="connsiteX26" fmla="*/ 871537 w 1557252"/>
                <a:gd name="connsiteY26" fmla="*/ 509290 h 649784"/>
                <a:gd name="connsiteX27" fmla="*/ 923925 w 1557252"/>
                <a:gd name="connsiteY27" fmla="*/ 566440 h 649784"/>
                <a:gd name="connsiteX28" fmla="*/ 966787 w 1557252"/>
                <a:gd name="connsiteY28" fmla="*/ 599778 h 649784"/>
                <a:gd name="connsiteX29" fmla="*/ 1016794 w 1557252"/>
                <a:gd name="connsiteY29" fmla="*/ 614065 h 649784"/>
                <a:gd name="connsiteX30" fmla="*/ 1069181 w 1557252"/>
                <a:gd name="connsiteY30" fmla="*/ 554534 h 649784"/>
                <a:gd name="connsiteX31" fmla="*/ 1102519 w 1557252"/>
                <a:gd name="connsiteY31" fmla="*/ 471190 h 649784"/>
                <a:gd name="connsiteX32" fmla="*/ 1119187 w 1557252"/>
                <a:gd name="connsiteY32" fmla="*/ 371178 h 649784"/>
                <a:gd name="connsiteX33" fmla="*/ 1154906 w 1557252"/>
                <a:gd name="connsiteY33" fmla="*/ 294978 h 649784"/>
                <a:gd name="connsiteX34" fmla="*/ 1185862 w 1557252"/>
                <a:gd name="connsiteY34" fmla="*/ 235447 h 649784"/>
                <a:gd name="connsiteX35" fmla="*/ 1219200 w 1557252"/>
                <a:gd name="connsiteY35" fmla="*/ 190203 h 649784"/>
                <a:gd name="connsiteX36" fmla="*/ 1281112 w 1557252"/>
                <a:gd name="connsiteY36" fmla="*/ 116384 h 649784"/>
                <a:gd name="connsiteX37" fmla="*/ 1312069 w 1557252"/>
                <a:gd name="connsiteY37" fmla="*/ 73522 h 649784"/>
                <a:gd name="connsiteX38" fmla="*/ 1350169 w 1557252"/>
                <a:gd name="connsiteY38" fmla="*/ 137815 h 649784"/>
                <a:gd name="connsiteX39" fmla="*/ 1373981 w 1557252"/>
                <a:gd name="connsiteY39" fmla="*/ 180678 h 649784"/>
                <a:gd name="connsiteX40" fmla="*/ 1397794 w 1557252"/>
                <a:gd name="connsiteY40" fmla="*/ 199728 h 649784"/>
                <a:gd name="connsiteX41" fmla="*/ 1452562 w 1557252"/>
                <a:gd name="connsiteY41" fmla="*/ 194965 h 649784"/>
                <a:gd name="connsiteX42" fmla="*/ 1483519 w 1557252"/>
                <a:gd name="connsiteY42" fmla="*/ 237828 h 649784"/>
                <a:gd name="connsiteX43" fmla="*/ 1509712 w 1557252"/>
                <a:gd name="connsiteY43" fmla="*/ 261640 h 649784"/>
                <a:gd name="connsiteX44" fmla="*/ 1554956 w 1557252"/>
                <a:gd name="connsiteY44" fmla="*/ 294978 h 649784"/>
                <a:gd name="connsiteX45" fmla="*/ 1428750 w 1557252"/>
                <a:gd name="connsiteY45" fmla="*/ 599778 h 649784"/>
                <a:gd name="connsiteX46" fmla="*/ 1152525 w 1557252"/>
                <a:gd name="connsiteY46" fmla="*/ 585490 h 649784"/>
                <a:gd name="connsiteX47" fmla="*/ 1004887 w 1557252"/>
                <a:gd name="connsiteY47" fmla="*/ 649784 h 649784"/>
                <a:gd name="connsiteX48" fmla="*/ 809625 w 1557252"/>
                <a:gd name="connsiteY48" fmla="*/ 568822 h 649784"/>
                <a:gd name="connsiteX49" fmla="*/ 369094 w 1557252"/>
                <a:gd name="connsiteY49" fmla="*/ 495003 h 649784"/>
                <a:gd name="connsiteX50" fmla="*/ 126206 w 1557252"/>
                <a:gd name="connsiteY50" fmla="*/ 416422 h 649784"/>
                <a:gd name="connsiteX51" fmla="*/ 76200 w 1557252"/>
                <a:gd name="connsiteY51" fmla="*/ 354509 h 649784"/>
                <a:gd name="connsiteX52" fmla="*/ 0 w 1557252"/>
                <a:gd name="connsiteY52" fmla="*/ 194965 h 649784"/>
                <a:gd name="connsiteX0" fmla="*/ 0 w 1557252"/>
                <a:gd name="connsiteY0" fmla="*/ 194965 h 649784"/>
                <a:gd name="connsiteX1" fmla="*/ 40481 w 1557252"/>
                <a:gd name="connsiteY1" fmla="*/ 249734 h 649784"/>
                <a:gd name="connsiteX2" fmla="*/ 90487 w 1557252"/>
                <a:gd name="connsiteY2" fmla="*/ 273547 h 649784"/>
                <a:gd name="connsiteX3" fmla="*/ 176212 w 1557252"/>
                <a:gd name="connsiteY3" fmla="*/ 302122 h 649784"/>
                <a:gd name="connsiteX4" fmla="*/ 204787 w 1557252"/>
                <a:gd name="connsiteY4" fmla="*/ 318790 h 649784"/>
                <a:gd name="connsiteX5" fmla="*/ 228600 w 1557252"/>
                <a:gd name="connsiteY5" fmla="*/ 366415 h 649784"/>
                <a:gd name="connsiteX6" fmla="*/ 264319 w 1557252"/>
                <a:gd name="connsiteY6" fmla="*/ 416422 h 649784"/>
                <a:gd name="connsiteX7" fmla="*/ 326231 w 1557252"/>
                <a:gd name="connsiteY7" fmla="*/ 364034 h 649784"/>
                <a:gd name="connsiteX8" fmla="*/ 338137 w 1557252"/>
                <a:gd name="connsiteY8" fmla="*/ 347365 h 649784"/>
                <a:gd name="connsiteX9" fmla="*/ 342900 w 1557252"/>
                <a:gd name="connsiteY9" fmla="*/ 337840 h 649784"/>
                <a:gd name="connsiteX10" fmla="*/ 350044 w 1557252"/>
                <a:gd name="connsiteY10" fmla="*/ 330697 h 649784"/>
                <a:gd name="connsiteX11" fmla="*/ 373856 w 1557252"/>
                <a:gd name="connsiteY11" fmla="*/ 273547 h 649784"/>
                <a:gd name="connsiteX12" fmla="*/ 400050 w 1557252"/>
                <a:gd name="connsiteY12" fmla="*/ 192584 h 649784"/>
                <a:gd name="connsiteX13" fmla="*/ 428625 w 1557252"/>
                <a:gd name="connsiteY13" fmla="*/ 133053 h 649784"/>
                <a:gd name="connsiteX14" fmla="*/ 461962 w 1557252"/>
                <a:gd name="connsiteY14" fmla="*/ 75903 h 649784"/>
                <a:gd name="connsiteX15" fmla="*/ 490537 w 1557252"/>
                <a:gd name="connsiteY15" fmla="*/ 49709 h 649784"/>
                <a:gd name="connsiteX16" fmla="*/ 504825 w 1557252"/>
                <a:gd name="connsiteY16" fmla="*/ 18753 h 649784"/>
                <a:gd name="connsiteX17" fmla="*/ 528637 w 1557252"/>
                <a:gd name="connsiteY17" fmla="*/ 4465 h 649784"/>
                <a:gd name="connsiteX18" fmla="*/ 569119 w 1557252"/>
                <a:gd name="connsiteY18" fmla="*/ 4465 h 649784"/>
                <a:gd name="connsiteX19" fmla="*/ 614362 w 1557252"/>
                <a:gd name="connsiteY19" fmla="*/ 30659 h 649784"/>
                <a:gd name="connsiteX20" fmla="*/ 638175 w 1557252"/>
                <a:gd name="connsiteY20" fmla="*/ 66378 h 649784"/>
                <a:gd name="connsiteX21" fmla="*/ 666750 w 1557252"/>
                <a:gd name="connsiteY21" fmla="*/ 144959 h 649784"/>
                <a:gd name="connsiteX22" fmla="*/ 692944 w 1557252"/>
                <a:gd name="connsiteY22" fmla="*/ 214015 h 649784"/>
                <a:gd name="connsiteX23" fmla="*/ 733425 w 1557252"/>
                <a:gd name="connsiteY23" fmla="*/ 285453 h 649784"/>
                <a:gd name="connsiteX24" fmla="*/ 769144 w 1557252"/>
                <a:gd name="connsiteY24" fmla="*/ 354509 h 649784"/>
                <a:gd name="connsiteX25" fmla="*/ 835819 w 1557252"/>
                <a:gd name="connsiteY25" fmla="*/ 442615 h 649784"/>
                <a:gd name="connsiteX26" fmla="*/ 871537 w 1557252"/>
                <a:gd name="connsiteY26" fmla="*/ 509290 h 649784"/>
                <a:gd name="connsiteX27" fmla="*/ 923925 w 1557252"/>
                <a:gd name="connsiteY27" fmla="*/ 566440 h 649784"/>
                <a:gd name="connsiteX28" fmla="*/ 966787 w 1557252"/>
                <a:gd name="connsiteY28" fmla="*/ 599778 h 649784"/>
                <a:gd name="connsiteX29" fmla="*/ 1016794 w 1557252"/>
                <a:gd name="connsiteY29" fmla="*/ 614065 h 649784"/>
                <a:gd name="connsiteX30" fmla="*/ 1069181 w 1557252"/>
                <a:gd name="connsiteY30" fmla="*/ 554534 h 649784"/>
                <a:gd name="connsiteX31" fmla="*/ 1102519 w 1557252"/>
                <a:gd name="connsiteY31" fmla="*/ 471190 h 649784"/>
                <a:gd name="connsiteX32" fmla="*/ 1119187 w 1557252"/>
                <a:gd name="connsiteY32" fmla="*/ 371178 h 649784"/>
                <a:gd name="connsiteX33" fmla="*/ 1154906 w 1557252"/>
                <a:gd name="connsiteY33" fmla="*/ 294978 h 649784"/>
                <a:gd name="connsiteX34" fmla="*/ 1185862 w 1557252"/>
                <a:gd name="connsiteY34" fmla="*/ 235447 h 649784"/>
                <a:gd name="connsiteX35" fmla="*/ 1219200 w 1557252"/>
                <a:gd name="connsiteY35" fmla="*/ 190203 h 649784"/>
                <a:gd name="connsiteX36" fmla="*/ 1281112 w 1557252"/>
                <a:gd name="connsiteY36" fmla="*/ 116384 h 649784"/>
                <a:gd name="connsiteX37" fmla="*/ 1312069 w 1557252"/>
                <a:gd name="connsiteY37" fmla="*/ 73522 h 649784"/>
                <a:gd name="connsiteX38" fmla="*/ 1350169 w 1557252"/>
                <a:gd name="connsiteY38" fmla="*/ 137815 h 649784"/>
                <a:gd name="connsiteX39" fmla="*/ 1373981 w 1557252"/>
                <a:gd name="connsiteY39" fmla="*/ 180678 h 649784"/>
                <a:gd name="connsiteX40" fmla="*/ 1397794 w 1557252"/>
                <a:gd name="connsiteY40" fmla="*/ 199728 h 649784"/>
                <a:gd name="connsiteX41" fmla="*/ 1452562 w 1557252"/>
                <a:gd name="connsiteY41" fmla="*/ 194965 h 649784"/>
                <a:gd name="connsiteX42" fmla="*/ 1483519 w 1557252"/>
                <a:gd name="connsiteY42" fmla="*/ 237828 h 649784"/>
                <a:gd name="connsiteX43" fmla="*/ 1509712 w 1557252"/>
                <a:gd name="connsiteY43" fmla="*/ 261640 h 649784"/>
                <a:gd name="connsiteX44" fmla="*/ 1554956 w 1557252"/>
                <a:gd name="connsiteY44" fmla="*/ 294978 h 649784"/>
                <a:gd name="connsiteX45" fmla="*/ 1428750 w 1557252"/>
                <a:gd name="connsiteY45" fmla="*/ 599778 h 649784"/>
                <a:gd name="connsiteX46" fmla="*/ 1152525 w 1557252"/>
                <a:gd name="connsiteY46" fmla="*/ 585490 h 649784"/>
                <a:gd name="connsiteX47" fmla="*/ 1004887 w 1557252"/>
                <a:gd name="connsiteY47" fmla="*/ 649784 h 649784"/>
                <a:gd name="connsiteX48" fmla="*/ 809625 w 1557252"/>
                <a:gd name="connsiteY48" fmla="*/ 568822 h 649784"/>
                <a:gd name="connsiteX49" fmla="*/ 369094 w 1557252"/>
                <a:gd name="connsiteY49" fmla="*/ 495003 h 649784"/>
                <a:gd name="connsiteX50" fmla="*/ 126206 w 1557252"/>
                <a:gd name="connsiteY50" fmla="*/ 416422 h 649784"/>
                <a:gd name="connsiteX51" fmla="*/ 76200 w 1557252"/>
                <a:gd name="connsiteY51" fmla="*/ 354509 h 649784"/>
                <a:gd name="connsiteX52" fmla="*/ 0 w 1557252"/>
                <a:gd name="connsiteY52" fmla="*/ 194965 h 649784"/>
                <a:gd name="connsiteX0" fmla="*/ 0 w 1557252"/>
                <a:gd name="connsiteY0" fmla="*/ 194965 h 649784"/>
                <a:gd name="connsiteX1" fmla="*/ 40481 w 1557252"/>
                <a:gd name="connsiteY1" fmla="*/ 249734 h 649784"/>
                <a:gd name="connsiteX2" fmla="*/ 90487 w 1557252"/>
                <a:gd name="connsiteY2" fmla="*/ 273547 h 649784"/>
                <a:gd name="connsiteX3" fmla="*/ 176212 w 1557252"/>
                <a:gd name="connsiteY3" fmla="*/ 302122 h 649784"/>
                <a:gd name="connsiteX4" fmla="*/ 204787 w 1557252"/>
                <a:gd name="connsiteY4" fmla="*/ 318790 h 649784"/>
                <a:gd name="connsiteX5" fmla="*/ 228600 w 1557252"/>
                <a:gd name="connsiteY5" fmla="*/ 366415 h 649784"/>
                <a:gd name="connsiteX6" fmla="*/ 264319 w 1557252"/>
                <a:gd name="connsiteY6" fmla="*/ 416422 h 649784"/>
                <a:gd name="connsiteX7" fmla="*/ 326231 w 1557252"/>
                <a:gd name="connsiteY7" fmla="*/ 364034 h 649784"/>
                <a:gd name="connsiteX8" fmla="*/ 338137 w 1557252"/>
                <a:gd name="connsiteY8" fmla="*/ 347365 h 649784"/>
                <a:gd name="connsiteX9" fmla="*/ 342900 w 1557252"/>
                <a:gd name="connsiteY9" fmla="*/ 337840 h 649784"/>
                <a:gd name="connsiteX10" fmla="*/ 350044 w 1557252"/>
                <a:gd name="connsiteY10" fmla="*/ 330697 h 649784"/>
                <a:gd name="connsiteX11" fmla="*/ 373856 w 1557252"/>
                <a:gd name="connsiteY11" fmla="*/ 273547 h 649784"/>
                <a:gd name="connsiteX12" fmla="*/ 400050 w 1557252"/>
                <a:gd name="connsiteY12" fmla="*/ 192584 h 649784"/>
                <a:gd name="connsiteX13" fmla="*/ 428625 w 1557252"/>
                <a:gd name="connsiteY13" fmla="*/ 133053 h 649784"/>
                <a:gd name="connsiteX14" fmla="*/ 461962 w 1557252"/>
                <a:gd name="connsiteY14" fmla="*/ 75903 h 649784"/>
                <a:gd name="connsiteX15" fmla="*/ 490537 w 1557252"/>
                <a:gd name="connsiteY15" fmla="*/ 49709 h 649784"/>
                <a:gd name="connsiteX16" fmla="*/ 504825 w 1557252"/>
                <a:gd name="connsiteY16" fmla="*/ 18753 h 649784"/>
                <a:gd name="connsiteX17" fmla="*/ 528637 w 1557252"/>
                <a:gd name="connsiteY17" fmla="*/ 4465 h 649784"/>
                <a:gd name="connsiteX18" fmla="*/ 569119 w 1557252"/>
                <a:gd name="connsiteY18" fmla="*/ 4465 h 649784"/>
                <a:gd name="connsiteX19" fmla="*/ 614362 w 1557252"/>
                <a:gd name="connsiteY19" fmla="*/ 30659 h 649784"/>
                <a:gd name="connsiteX20" fmla="*/ 638175 w 1557252"/>
                <a:gd name="connsiteY20" fmla="*/ 66378 h 649784"/>
                <a:gd name="connsiteX21" fmla="*/ 666750 w 1557252"/>
                <a:gd name="connsiteY21" fmla="*/ 144959 h 649784"/>
                <a:gd name="connsiteX22" fmla="*/ 692944 w 1557252"/>
                <a:gd name="connsiteY22" fmla="*/ 214015 h 649784"/>
                <a:gd name="connsiteX23" fmla="*/ 733425 w 1557252"/>
                <a:gd name="connsiteY23" fmla="*/ 285453 h 649784"/>
                <a:gd name="connsiteX24" fmla="*/ 769144 w 1557252"/>
                <a:gd name="connsiteY24" fmla="*/ 354509 h 649784"/>
                <a:gd name="connsiteX25" fmla="*/ 835819 w 1557252"/>
                <a:gd name="connsiteY25" fmla="*/ 442615 h 649784"/>
                <a:gd name="connsiteX26" fmla="*/ 871537 w 1557252"/>
                <a:gd name="connsiteY26" fmla="*/ 509290 h 649784"/>
                <a:gd name="connsiteX27" fmla="*/ 923925 w 1557252"/>
                <a:gd name="connsiteY27" fmla="*/ 566440 h 649784"/>
                <a:gd name="connsiteX28" fmla="*/ 966787 w 1557252"/>
                <a:gd name="connsiteY28" fmla="*/ 599778 h 649784"/>
                <a:gd name="connsiteX29" fmla="*/ 1016794 w 1557252"/>
                <a:gd name="connsiteY29" fmla="*/ 614065 h 649784"/>
                <a:gd name="connsiteX30" fmla="*/ 1069181 w 1557252"/>
                <a:gd name="connsiteY30" fmla="*/ 554534 h 649784"/>
                <a:gd name="connsiteX31" fmla="*/ 1102519 w 1557252"/>
                <a:gd name="connsiteY31" fmla="*/ 471190 h 649784"/>
                <a:gd name="connsiteX32" fmla="*/ 1119187 w 1557252"/>
                <a:gd name="connsiteY32" fmla="*/ 371178 h 649784"/>
                <a:gd name="connsiteX33" fmla="*/ 1154906 w 1557252"/>
                <a:gd name="connsiteY33" fmla="*/ 294978 h 649784"/>
                <a:gd name="connsiteX34" fmla="*/ 1185862 w 1557252"/>
                <a:gd name="connsiteY34" fmla="*/ 235447 h 649784"/>
                <a:gd name="connsiteX35" fmla="*/ 1219200 w 1557252"/>
                <a:gd name="connsiteY35" fmla="*/ 190203 h 649784"/>
                <a:gd name="connsiteX36" fmla="*/ 1281112 w 1557252"/>
                <a:gd name="connsiteY36" fmla="*/ 116384 h 649784"/>
                <a:gd name="connsiteX37" fmla="*/ 1312069 w 1557252"/>
                <a:gd name="connsiteY37" fmla="*/ 73522 h 649784"/>
                <a:gd name="connsiteX38" fmla="*/ 1350169 w 1557252"/>
                <a:gd name="connsiteY38" fmla="*/ 137815 h 649784"/>
                <a:gd name="connsiteX39" fmla="*/ 1373981 w 1557252"/>
                <a:gd name="connsiteY39" fmla="*/ 180678 h 649784"/>
                <a:gd name="connsiteX40" fmla="*/ 1397794 w 1557252"/>
                <a:gd name="connsiteY40" fmla="*/ 199728 h 649784"/>
                <a:gd name="connsiteX41" fmla="*/ 1452562 w 1557252"/>
                <a:gd name="connsiteY41" fmla="*/ 194965 h 649784"/>
                <a:gd name="connsiteX42" fmla="*/ 1483519 w 1557252"/>
                <a:gd name="connsiteY42" fmla="*/ 237828 h 649784"/>
                <a:gd name="connsiteX43" fmla="*/ 1509712 w 1557252"/>
                <a:gd name="connsiteY43" fmla="*/ 261640 h 649784"/>
                <a:gd name="connsiteX44" fmla="*/ 1554956 w 1557252"/>
                <a:gd name="connsiteY44" fmla="*/ 294978 h 649784"/>
                <a:gd name="connsiteX45" fmla="*/ 1428750 w 1557252"/>
                <a:gd name="connsiteY45" fmla="*/ 599778 h 649784"/>
                <a:gd name="connsiteX46" fmla="*/ 1152525 w 1557252"/>
                <a:gd name="connsiteY46" fmla="*/ 585490 h 649784"/>
                <a:gd name="connsiteX47" fmla="*/ 1004887 w 1557252"/>
                <a:gd name="connsiteY47" fmla="*/ 649784 h 649784"/>
                <a:gd name="connsiteX48" fmla="*/ 809625 w 1557252"/>
                <a:gd name="connsiteY48" fmla="*/ 568822 h 649784"/>
                <a:gd name="connsiteX49" fmla="*/ 369094 w 1557252"/>
                <a:gd name="connsiteY49" fmla="*/ 495003 h 649784"/>
                <a:gd name="connsiteX50" fmla="*/ 126206 w 1557252"/>
                <a:gd name="connsiteY50" fmla="*/ 416422 h 649784"/>
                <a:gd name="connsiteX51" fmla="*/ 76200 w 1557252"/>
                <a:gd name="connsiteY51" fmla="*/ 354509 h 649784"/>
                <a:gd name="connsiteX52" fmla="*/ 0 w 1557252"/>
                <a:gd name="connsiteY52" fmla="*/ 194965 h 649784"/>
                <a:gd name="connsiteX0" fmla="*/ 0 w 1557252"/>
                <a:gd name="connsiteY0" fmla="*/ 194965 h 649784"/>
                <a:gd name="connsiteX1" fmla="*/ 40481 w 1557252"/>
                <a:gd name="connsiteY1" fmla="*/ 249734 h 649784"/>
                <a:gd name="connsiteX2" fmla="*/ 90487 w 1557252"/>
                <a:gd name="connsiteY2" fmla="*/ 273547 h 649784"/>
                <a:gd name="connsiteX3" fmla="*/ 176212 w 1557252"/>
                <a:gd name="connsiteY3" fmla="*/ 302122 h 649784"/>
                <a:gd name="connsiteX4" fmla="*/ 204787 w 1557252"/>
                <a:gd name="connsiteY4" fmla="*/ 318790 h 649784"/>
                <a:gd name="connsiteX5" fmla="*/ 228600 w 1557252"/>
                <a:gd name="connsiteY5" fmla="*/ 366415 h 649784"/>
                <a:gd name="connsiteX6" fmla="*/ 264319 w 1557252"/>
                <a:gd name="connsiteY6" fmla="*/ 416422 h 649784"/>
                <a:gd name="connsiteX7" fmla="*/ 326231 w 1557252"/>
                <a:gd name="connsiteY7" fmla="*/ 364034 h 649784"/>
                <a:gd name="connsiteX8" fmla="*/ 338137 w 1557252"/>
                <a:gd name="connsiteY8" fmla="*/ 347365 h 649784"/>
                <a:gd name="connsiteX9" fmla="*/ 342900 w 1557252"/>
                <a:gd name="connsiteY9" fmla="*/ 337840 h 649784"/>
                <a:gd name="connsiteX10" fmla="*/ 350044 w 1557252"/>
                <a:gd name="connsiteY10" fmla="*/ 330697 h 649784"/>
                <a:gd name="connsiteX11" fmla="*/ 373856 w 1557252"/>
                <a:gd name="connsiteY11" fmla="*/ 273547 h 649784"/>
                <a:gd name="connsiteX12" fmla="*/ 400050 w 1557252"/>
                <a:gd name="connsiteY12" fmla="*/ 192584 h 649784"/>
                <a:gd name="connsiteX13" fmla="*/ 428625 w 1557252"/>
                <a:gd name="connsiteY13" fmla="*/ 133053 h 649784"/>
                <a:gd name="connsiteX14" fmla="*/ 461962 w 1557252"/>
                <a:gd name="connsiteY14" fmla="*/ 75903 h 649784"/>
                <a:gd name="connsiteX15" fmla="*/ 490537 w 1557252"/>
                <a:gd name="connsiteY15" fmla="*/ 49709 h 649784"/>
                <a:gd name="connsiteX16" fmla="*/ 504825 w 1557252"/>
                <a:gd name="connsiteY16" fmla="*/ 18753 h 649784"/>
                <a:gd name="connsiteX17" fmla="*/ 528637 w 1557252"/>
                <a:gd name="connsiteY17" fmla="*/ 4465 h 649784"/>
                <a:gd name="connsiteX18" fmla="*/ 569119 w 1557252"/>
                <a:gd name="connsiteY18" fmla="*/ 4465 h 649784"/>
                <a:gd name="connsiteX19" fmla="*/ 614362 w 1557252"/>
                <a:gd name="connsiteY19" fmla="*/ 30659 h 649784"/>
                <a:gd name="connsiteX20" fmla="*/ 638175 w 1557252"/>
                <a:gd name="connsiteY20" fmla="*/ 66378 h 649784"/>
                <a:gd name="connsiteX21" fmla="*/ 666750 w 1557252"/>
                <a:gd name="connsiteY21" fmla="*/ 144959 h 649784"/>
                <a:gd name="connsiteX22" fmla="*/ 692944 w 1557252"/>
                <a:gd name="connsiteY22" fmla="*/ 214015 h 649784"/>
                <a:gd name="connsiteX23" fmla="*/ 733425 w 1557252"/>
                <a:gd name="connsiteY23" fmla="*/ 285453 h 649784"/>
                <a:gd name="connsiteX24" fmla="*/ 769144 w 1557252"/>
                <a:gd name="connsiteY24" fmla="*/ 354509 h 649784"/>
                <a:gd name="connsiteX25" fmla="*/ 835819 w 1557252"/>
                <a:gd name="connsiteY25" fmla="*/ 442615 h 649784"/>
                <a:gd name="connsiteX26" fmla="*/ 871537 w 1557252"/>
                <a:gd name="connsiteY26" fmla="*/ 509290 h 649784"/>
                <a:gd name="connsiteX27" fmla="*/ 923925 w 1557252"/>
                <a:gd name="connsiteY27" fmla="*/ 566440 h 649784"/>
                <a:gd name="connsiteX28" fmla="*/ 966787 w 1557252"/>
                <a:gd name="connsiteY28" fmla="*/ 599778 h 649784"/>
                <a:gd name="connsiteX29" fmla="*/ 1016794 w 1557252"/>
                <a:gd name="connsiteY29" fmla="*/ 614065 h 649784"/>
                <a:gd name="connsiteX30" fmla="*/ 1069181 w 1557252"/>
                <a:gd name="connsiteY30" fmla="*/ 554534 h 649784"/>
                <a:gd name="connsiteX31" fmla="*/ 1102519 w 1557252"/>
                <a:gd name="connsiteY31" fmla="*/ 471190 h 649784"/>
                <a:gd name="connsiteX32" fmla="*/ 1119187 w 1557252"/>
                <a:gd name="connsiteY32" fmla="*/ 371178 h 649784"/>
                <a:gd name="connsiteX33" fmla="*/ 1154906 w 1557252"/>
                <a:gd name="connsiteY33" fmla="*/ 294978 h 649784"/>
                <a:gd name="connsiteX34" fmla="*/ 1185862 w 1557252"/>
                <a:gd name="connsiteY34" fmla="*/ 235447 h 649784"/>
                <a:gd name="connsiteX35" fmla="*/ 1219200 w 1557252"/>
                <a:gd name="connsiteY35" fmla="*/ 190203 h 649784"/>
                <a:gd name="connsiteX36" fmla="*/ 1281112 w 1557252"/>
                <a:gd name="connsiteY36" fmla="*/ 116384 h 649784"/>
                <a:gd name="connsiteX37" fmla="*/ 1312069 w 1557252"/>
                <a:gd name="connsiteY37" fmla="*/ 73522 h 649784"/>
                <a:gd name="connsiteX38" fmla="*/ 1350169 w 1557252"/>
                <a:gd name="connsiteY38" fmla="*/ 137815 h 649784"/>
                <a:gd name="connsiteX39" fmla="*/ 1373981 w 1557252"/>
                <a:gd name="connsiteY39" fmla="*/ 180678 h 649784"/>
                <a:gd name="connsiteX40" fmla="*/ 1397794 w 1557252"/>
                <a:gd name="connsiteY40" fmla="*/ 199728 h 649784"/>
                <a:gd name="connsiteX41" fmla="*/ 1452562 w 1557252"/>
                <a:gd name="connsiteY41" fmla="*/ 194965 h 649784"/>
                <a:gd name="connsiteX42" fmla="*/ 1483519 w 1557252"/>
                <a:gd name="connsiteY42" fmla="*/ 237828 h 649784"/>
                <a:gd name="connsiteX43" fmla="*/ 1509712 w 1557252"/>
                <a:gd name="connsiteY43" fmla="*/ 261640 h 649784"/>
                <a:gd name="connsiteX44" fmla="*/ 1554956 w 1557252"/>
                <a:gd name="connsiteY44" fmla="*/ 294978 h 649784"/>
                <a:gd name="connsiteX45" fmla="*/ 1428750 w 1557252"/>
                <a:gd name="connsiteY45" fmla="*/ 599778 h 649784"/>
                <a:gd name="connsiteX46" fmla="*/ 1152525 w 1557252"/>
                <a:gd name="connsiteY46" fmla="*/ 585490 h 649784"/>
                <a:gd name="connsiteX47" fmla="*/ 1004887 w 1557252"/>
                <a:gd name="connsiteY47" fmla="*/ 649784 h 649784"/>
                <a:gd name="connsiteX48" fmla="*/ 809625 w 1557252"/>
                <a:gd name="connsiteY48" fmla="*/ 568822 h 649784"/>
                <a:gd name="connsiteX49" fmla="*/ 369094 w 1557252"/>
                <a:gd name="connsiteY49" fmla="*/ 495003 h 649784"/>
                <a:gd name="connsiteX50" fmla="*/ 126206 w 1557252"/>
                <a:gd name="connsiteY50" fmla="*/ 416422 h 649784"/>
                <a:gd name="connsiteX51" fmla="*/ 76200 w 1557252"/>
                <a:gd name="connsiteY51" fmla="*/ 354509 h 649784"/>
                <a:gd name="connsiteX52" fmla="*/ 0 w 1557252"/>
                <a:gd name="connsiteY52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43642 w 1557994"/>
                <a:gd name="connsiteY9" fmla="*/ 337840 h 649784"/>
                <a:gd name="connsiteX10" fmla="*/ 350786 w 1557994"/>
                <a:gd name="connsiteY10" fmla="*/ 330697 h 649784"/>
                <a:gd name="connsiteX11" fmla="*/ 374598 w 1557994"/>
                <a:gd name="connsiteY11" fmla="*/ 273547 h 649784"/>
                <a:gd name="connsiteX12" fmla="*/ 400792 w 1557994"/>
                <a:gd name="connsiteY12" fmla="*/ 192584 h 649784"/>
                <a:gd name="connsiteX13" fmla="*/ 429367 w 1557994"/>
                <a:gd name="connsiteY13" fmla="*/ 133053 h 649784"/>
                <a:gd name="connsiteX14" fmla="*/ 462704 w 1557994"/>
                <a:gd name="connsiteY14" fmla="*/ 75903 h 649784"/>
                <a:gd name="connsiteX15" fmla="*/ 491279 w 1557994"/>
                <a:gd name="connsiteY15" fmla="*/ 49709 h 649784"/>
                <a:gd name="connsiteX16" fmla="*/ 505567 w 1557994"/>
                <a:gd name="connsiteY16" fmla="*/ 18753 h 649784"/>
                <a:gd name="connsiteX17" fmla="*/ 529379 w 1557994"/>
                <a:gd name="connsiteY17" fmla="*/ 4465 h 649784"/>
                <a:gd name="connsiteX18" fmla="*/ 569861 w 1557994"/>
                <a:gd name="connsiteY18" fmla="*/ 4465 h 649784"/>
                <a:gd name="connsiteX19" fmla="*/ 615104 w 1557994"/>
                <a:gd name="connsiteY19" fmla="*/ 30659 h 649784"/>
                <a:gd name="connsiteX20" fmla="*/ 638917 w 1557994"/>
                <a:gd name="connsiteY20" fmla="*/ 66378 h 649784"/>
                <a:gd name="connsiteX21" fmla="*/ 667492 w 1557994"/>
                <a:gd name="connsiteY21" fmla="*/ 144959 h 649784"/>
                <a:gd name="connsiteX22" fmla="*/ 693686 w 1557994"/>
                <a:gd name="connsiteY22" fmla="*/ 214015 h 649784"/>
                <a:gd name="connsiteX23" fmla="*/ 734167 w 1557994"/>
                <a:gd name="connsiteY23" fmla="*/ 285453 h 649784"/>
                <a:gd name="connsiteX24" fmla="*/ 769886 w 1557994"/>
                <a:gd name="connsiteY24" fmla="*/ 354509 h 649784"/>
                <a:gd name="connsiteX25" fmla="*/ 836561 w 1557994"/>
                <a:gd name="connsiteY25" fmla="*/ 442615 h 649784"/>
                <a:gd name="connsiteX26" fmla="*/ 872279 w 1557994"/>
                <a:gd name="connsiteY26" fmla="*/ 509290 h 649784"/>
                <a:gd name="connsiteX27" fmla="*/ 924667 w 1557994"/>
                <a:gd name="connsiteY27" fmla="*/ 566440 h 649784"/>
                <a:gd name="connsiteX28" fmla="*/ 967529 w 1557994"/>
                <a:gd name="connsiteY28" fmla="*/ 599778 h 649784"/>
                <a:gd name="connsiteX29" fmla="*/ 1017536 w 1557994"/>
                <a:gd name="connsiteY29" fmla="*/ 614065 h 649784"/>
                <a:gd name="connsiteX30" fmla="*/ 1069923 w 1557994"/>
                <a:gd name="connsiteY30" fmla="*/ 554534 h 649784"/>
                <a:gd name="connsiteX31" fmla="*/ 1103261 w 1557994"/>
                <a:gd name="connsiteY31" fmla="*/ 471190 h 649784"/>
                <a:gd name="connsiteX32" fmla="*/ 1119929 w 1557994"/>
                <a:gd name="connsiteY32" fmla="*/ 371178 h 649784"/>
                <a:gd name="connsiteX33" fmla="*/ 1155648 w 1557994"/>
                <a:gd name="connsiteY33" fmla="*/ 294978 h 649784"/>
                <a:gd name="connsiteX34" fmla="*/ 1186604 w 1557994"/>
                <a:gd name="connsiteY34" fmla="*/ 235447 h 649784"/>
                <a:gd name="connsiteX35" fmla="*/ 1219942 w 1557994"/>
                <a:gd name="connsiteY35" fmla="*/ 190203 h 649784"/>
                <a:gd name="connsiteX36" fmla="*/ 1281854 w 1557994"/>
                <a:gd name="connsiteY36" fmla="*/ 116384 h 649784"/>
                <a:gd name="connsiteX37" fmla="*/ 1312811 w 1557994"/>
                <a:gd name="connsiteY37" fmla="*/ 73522 h 649784"/>
                <a:gd name="connsiteX38" fmla="*/ 1350911 w 1557994"/>
                <a:gd name="connsiteY38" fmla="*/ 137815 h 649784"/>
                <a:gd name="connsiteX39" fmla="*/ 1374723 w 1557994"/>
                <a:gd name="connsiteY39" fmla="*/ 180678 h 649784"/>
                <a:gd name="connsiteX40" fmla="*/ 1398536 w 1557994"/>
                <a:gd name="connsiteY40" fmla="*/ 199728 h 649784"/>
                <a:gd name="connsiteX41" fmla="*/ 1453304 w 1557994"/>
                <a:gd name="connsiteY41" fmla="*/ 194965 h 649784"/>
                <a:gd name="connsiteX42" fmla="*/ 1484261 w 1557994"/>
                <a:gd name="connsiteY42" fmla="*/ 237828 h 649784"/>
                <a:gd name="connsiteX43" fmla="*/ 1510454 w 1557994"/>
                <a:gd name="connsiteY43" fmla="*/ 261640 h 649784"/>
                <a:gd name="connsiteX44" fmla="*/ 1555698 w 1557994"/>
                <a:gd name="connsiteY44" fmla="*/ 294978 h 649784"/>
                <a:gd name="connsiteX45" fmla="*/ 1429492 w 1557994"/>
                <a:gd name="connsiteY45" fmla="*/ 599778 h 649784"/>
                <a:gd name="connsiteX46" fmla="*/ 1153267 w 1557994"/>
                <a:gd name="connsiteY46" fmla="*/ 585490 h 649784"/>
                <a:gd name="connsiteX47" fmla="*/ 1005629 w 1557994"/>
                <a:gd name="connsiteY47" fmla="*/ 649784 h 649784"/>
                <a:gd name="connsiteX48" fmla="*/ 810367 w 1557994"/>
                <a:gd name="connsiteY48" fmla="*/ 568822 h 649784"/>
                <a:gd name="connsiteX49" fmla="*/ 369836 w 1557994"/>
                <a:gd name="connsiteY49" fmla="*/ 495003 h 649784"/>
                <a:gd name="connsiteX50" fmla="*/ 126948 w 1557994"/>
                <a:gd name="connsiteY50" fmla="*/ 416422 h 649784"/>
                <a:gd name="connsiteX51" fmla="*/ 76942 w 1557994"/>
                <a:gd name="connsiteY51" fmla="*/ 354509 h 649784"/>
                <a:gd name="connsiteX52" fmla="*/ 742 w 1557994"/>
                <a:gd name="connsiteY52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43642 w 1557994"/>
                <a:gd name="connsiteY9" fmla="*/ 337840 h 649784"/>
                <a:gd name="connsiteX10" fmla="*/ 350786 w 1557994"/>
                <a:gd name="connsiteY10" fmla="*/ 330697 h 649784"/>
                <a:gd name="connsiteX11" fmla="*/ 374598 w 1557994"/>
                <a:gd name="connsiteY11" fmla="*/ 273547 h 649784"/>
                <a:gd name="connsiteX12" fmla="*/ 400792 w 1557994"/>
                <a:gd name="connsiteY12" fmla="*/ 192584 h 649784"/>
                <a:gd name="connsiteX13" fmla="*/ 429367 w 1557994"/>
                <a:gd name="connsiteY13" fmla="*/ 133053 h 649784"/>
                <a:gd name="connsiteX14" fmla="*/ 462704 w 1557994"/>
                <a:gd name="connsiteY14" fmla="*/ 75903 h 649784"/>
                <a:gd name="connsiteX15" fmla="*/ 491279 w 1557994"/>
                <a:gd name="connsiteY15" fmla="*/ 49709 h 649784"/>
                <a:gd name="connsiteX16" fmla="*/ 505567 w 1557994"/>
                <a:gd name="connsiteY16" fmla="*/ 18753 h 649784"/>
                <a:gd name="connsiteX17" fmla="*/ 529379 w 1557994"/>
                <a:gd name="connsiteY17" fmla="*/ 4465 h 649784"/>
                <a:gd name="connsiteX18" fmla="*/ 569861 w 1557994"/>
                <a:gd name="connsiteY18" fmla="*/ 4465 h 649784"/>
                <a:gd name="connsiteX19" fmla="*/ 615104 w 1557994"/>
                <a:gd name="connsiteY19" fmla="*/ 30659 h 649784"/>
                <a:gd name="connsiteX20" fmla="*/ 638917 w 1557994"/>
                <a:gd name="connsiteY20" fmla="*/ 66378 h 649784"/>
                <a:gd name="connsiteX21" fmla="*/ 667492 w 1557994"/>
                <a:gd name="connsiteY21" fmla="*/ 144959 h 649784"/>
                <a:gd name="connsiteX22" fmla="*/ 693686 w 1557994"/>
                <a:gd name="connsiteY22" fmla="*/ 214015 h 649784"/>
                <a:gd name="connsiteX23" fmla="*/ 734167 w 1557994"/>
                <a:gd name="connsiteY23" fmla="*/ 285453 h 649784"/>
                <a:gd name="connsiteX24" fmla="*/ 769886 w 1557994"/>
                <a:gd name="connsiteY24" fmla="*/ 354509 h 649784"/>
                <a:gd name="connsiteX25" fmla="*/ 836561 w 1557994"/>
                <a:gd name="connsiteY25" fmla="*/ 442615 h 649784"/>
                <a:gd name="connsiteX26" fmla="*/ 872279 w 1557994"/>
                <a:gd name="connsiteY26" fmla="*/ 509290 h 649784"/>
                <a:gd name="connsiteX27" fmla="*/ 924667 w 1557994"/>
                <a:gd name="connsiteY27" fmla="*/ 566440 h 649784"/>
                <a:gd name="connsiteX28" fmla="*/ 967529 w 1557994"/>
                <a:gd name="connsiteY28" fmla="*/ 599778 h 649784"/>
                <a:gd name="connsiteX29" fmla="*/ 1017536 w 1557994"/>
                <a:gd name="connsiteY29" fmla="*/ 614065 h 649784"/>
                <a:gd name="connsiteX30" fmla="*/ 1069923 w 1557994"/>
                <a:gd name="connsiteY30" fmla="*/ 554534 h 649784"/>
                <a:gd name="connsiteX31" fmla="*/ 1103261 w 1557994"/>
                <a:gd name="connsiteY31" fmla="*/ 471190 h 649784"/>
                <a:gd name="connsiteX32" fmla="*/ 1119929 w 1557994"/>
                <a:gd name="connsiteY32" fmla="*/ 371178 h 649784"/>
                <a:gd name="connsiteX33" fmla="*/ 1155648 w 1557994"/>
                <a:gd name="connsiteY33" fmla="*/ 294978 h 649784"/>
                <a:gd name="connsiteX34" fmla="*/ 1186604 w 1557994"/>
                <a:gd name="connsiteY34" fmla="*/ 235447 h 649784"/>
                <a:gd name="connsiteX35" fmla="*/ 1219942 w 1557994"/>
                <a:gd name="connsiteY35" fmla="*/ 190203 h 649784"/>
                <a:gd name="connsiteX36" fmla="*/ 1281854 w 1557994"/>
                <a:gd name="connsiteY36" fmla="*/ 116384 h 649784"/>
                <a:gd name="connsiteX37" fmla="*/ 1312811 w 1557994"/>
                <a:gd name="connsiteY37" fmla="*/ 73522 h 649784"/>
                <a:gd name="connsiteX38" fmla="*/ 1350911 w 1557994"/>
                <a:gd name="connsiteY38" fmla="*/ 137815 h 649784"/>
                <a:gd name="connsiteX39" fmla="*/ 1374723 w 1557994"/>
                <a:gd name="connsiteY39" fmla="*/ 180678 h 649784"/>
                <a:gd name="connsiteX40" fmla="*/ 1398536 w 1557994"/>
                <a:gd name="connsiteY40" fmla="*/ 199728 h 649784"/>
                <a:gd name="connsiteX41" fmla="*/ 1453304 w 1557994"/>
                <a:gd name="connsiteY41" fmla="*/ 194965 h 649784"/>
                <a:gd name="connsiteX42" fmla="*/ 1484261 w 1557994"/>
                <a:gd name="connsiteY42" fmla="*/ 237828 h 649784"/>
                <a:gd name="connsiteX43" fmla="*/ 1510454 w 1557994"/>
                <a:gd name="connsiteY43" fmla="*/ 261640 h 649784"/>
                <a:gd name="connsiteX44" fmla="*/ 1555698 w 1557994"/>
                <a:gd name="connsiteY44" fmla="*/ 294978 h 649784"/>
                <a:gd name="connsiteX45" fmla="*/ 1429492 w 1557994"/>
                <a:gd name="connsiteY45" fmla="*/ 599778 h 649784"/>
                <a:gd name="connsiteX46" fmla="*/ 1158010 w 1557994"/>
                <a:gd name="connsiteY46" fmla="*/ 616446 h 649784"/>
                <a:gd name="connsiteX47" fmla="*/ 1005629 w 1557994"/>
                <a:gd name="connsiteY47" fmla="*/ 649784 h 649784"/>
                <a:gd name="connsiteX48" fmla="*/ 810367 w 1557994"/>
                <a:gd name="connsiteY48" fmla="*/ 568822 h 649784"/>
                <a:gd name="connsiteX49" fmla="*/ 369836 w 1557994"/>
                <a:gd name="connsiteY49" fmla="*/ 495003 h 649784"/>
                <a:gd name="connsiteX50" fmla="*/ 126948 w 1557994"/>
                <a:gd name="connsiteY50" fmla="*/ 416422 h 649784"/>
                <a:gd name="connsiteX51" fmla="*/ 76942 w 1557994"/>
                <a:gd name="connsiteY51" fmla="*/ 354509 h 649784"/>
                <a:gd name="connsiteX52" fmla="*/ 742 w 1557994"/>
                <a:gd name="connsiteY52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43642 w 1557994"/>
                <a:gd name="connsiteY9" fmla="*/ 337840 h 649784"/>
                <a:gd name="connsiteX10" fmla="*/ 350786 w 1557994"/>
                <a:gd name="connsiteY10" fmla="*/ 330697 h 649784"/>
                <a:gd name="connsiteX11" fmla="*/ 374598 w 1557994"/>
                <a:gd name="connsiteY11" fmla="*/ 273547 h 649784"/>
                <a:gd name="connsiteX12" fmla="*/ 400792 w 1557994"/>
                <a:gd name="connsiteY12" fmla="*/ 192584 h 649784"/>
                <a:gd name="connsiteX13" fmla="*/ 429367 w 1557994"/>
                <a:gd name="connsiteY13" fmla="*/ 133053 h 649784"/>
                <a:gd name="connsiteX14" fmla="*/ 462704 w 1557994"/>
                <a:gd name="connsiteY14" fmla="*/ 75903 h 649784"/>
                <a:gd name="connsiteX15" fmla="*/ 491279 w 1557994"/>
                <a:gd name="connsiteY15" fmla="*/ 49709 h 649784"/>
                <a:gd name="connsiteX16" fmla="*/ 505567 w 1557994"/>
                <a:gd name="connsiteY16" fmla="*/ 18753 h 649784"/>
                <a:gd name="connsiteX17" fmla="*/ 529379 w 1557994"/>
                <a:gd name="connsiteY17" fmla="*/ 4465 h 649784"/>
                <a:gd name="connsiteX18" fmla="*/ 569861 w 1557994"/>
                <a:gd name="connsiteY18" fmla="*/ 4465 h 649784"/>
                <a:gd name="connsiteX19" fmla="*/ 615104 w 1557994"/>
                <a:gd name="connsiteY19" fmla="*/ 30659 h 649784"/>
                <a:gd name="connsiteX20" fmla="*/ 638917 w 1557994"/>
                <a:gd name="connsiteY20" fmla="*/ 66378 h 649784"/>
                <a:gd name="connsiteX21" fmla="*/ 667492 w 1557994"/>
                <a:gd name="connsiteY21" fmla="*/ 144959 h 649784"/>
                <a:gd name="connsiteX22" fmla="*/ 693686 w 1557994"/>
                <a:gd name="connsiteY22" fmla="*/ 214015 h 649784"/>
                <a:gd name="connsiteX23" fmla="*/ 734167 w 1557994"/>
                <a:gd name="connsiteY23" fmla="*/ 285453 h 649784"/>
                <a:gd name="connsiteX24" fmla="*/ 769886 w 1557994"/>
                <a:gd name="connsiteY24" fmla="*/ 354509 h 649784"/>
                <a:gd name="connsiteX25" fmla="*/ 836561 w 1557994"/>
                <a:gd name="connsiteY25" fmla="*/ 442615 h 649784"/>
                <a:gd name="connsiteX26" fmla="*/ 872279 w 1557994"/>
                <a:gd name="connsiteY26" fmla="*/ 509290 h 649784"/>
                <a:gd name="connsiteX27" fmla="*/ 924667 w 1557994"/>
                <a:gd name="connsiteY27" fmla="*/ 566440 h 649784"/>
                <a:gd name="connsiteX28" fmla="*/ 967529 w 1557994"/>
                <a:gd name="connsiteY28" fmla="*/ 599778 h 649784"/>
                <a:gd name="connsiteX29" fmla="*/ 1017536 w 1557994"/>
                <a:gd name="connsiteY29" fmla="*/ 614065 h 649784"/>
                <a:gd name="connsiteX30" fmla="*/ 1069923 w 1557994"/>
                <a:gd name="connsiteY30" fmla="*/ 554534 h 649784"/>
                <a:gd name="connsiteX31" fmla="*/ 1103261 w 1557994"/>
                <a:gd name="connsiteY31" fmla="*/ 471190 h 649784"/>
                <a:gd name="connsiteX32" fmla="*/ 1119929 w 1557994"/>
                <a:gd name="connsiteY32" fmla="*/ 371178 h 649784"/>
                <a:gd name="connsiteX33" fmla="*/ 1155648 w 1557994"/>
                <a:gd name="connsiteY33" fmla="*/ 294978 h 649784"/>
                <a:gd name="connsiteX34" fmla="*/ 1186604 w 1557994"/>
                <a:gd name="connsiteY34" fmla="*/ 235447 h 649784"/>
                <a:gd name="connsiteX35" fmla="*/ 1219942 w 1557994"/>
                <a:gd name="connsiteY35" fmla="*/ 190203 h 649784"/>
                <a:gd name="connsiteX36" fmla="*/ 1281854 w 1557994"/>
                <a:gd name="connsiteY36" fmla="*/ 116384 h 649784"/>
                <a:gd name="connsiteX37" fmla="*/ 1312811 w 1557994"/>
                <a:gd name="connsiteY37" fmla="*/ 73522 h 649784"/>
                <a:gd name="connsiteX38" fmla="*/ 1350911 w 1557994"/>
                <a:gd name="connsiteY38" fmla="*/ 137815 h 649784"/>
                <a:gd name="connsiteX39" fmla="*/ 1374723 w 1557994"/>
                <a:gd name="connsiteY39" fmla="*/ 180678 h 649784"/>
                <a:gd name="connsiteX40" fmla="*/ 1398536 w 1557994"/>
                <a:gd name="connsiteY40" fmla="*/ 199728 h 649784"/>
                <a:gd name="connsiteX41" fmla="*/ 1453304 w 1557994"/>
                <a:gd name="connsiteY41" fmla="*/ 194965 h 649784"/>
                <a:gd name="connsiteX42" fmla="*/ 1484261 w 1557994"/>
                <a:gd name="connsiteY42" fmla="*/ 237828 h 649784"/>
                <a:gd name="connsiteX43" fmla="*/ 1510454 w 1557994"/>
                <a:gd name="connsiteY43" fmla="*/ 261640 h 649784"/>
                <a:gd name="connsiteX44" fmla="*/ 1555698 w 1557994"/>
                <a:gd name="connsiteY44" fmla="*/ 294978 h 649784"/>
                <a:gd name="connsiteX45" fmla="*/ 1429492 w 1557994"/>
                <a:gd name="connsiteY45" fmla="*/ 599778 h 649784"/>
                <a:gd name="connsiteX46" fmla="*/ 1158010 w 1557994"/>
                <a:gd name="connsiteY46" fmla="*/ 580727 h 649784"/>
                <a:gd name="connsiteX47" fmla="*/ 1005629 w 1557994"/>
                <a:gd name="connsiteY47" fmla="*/ 649784 h 649784"/>
                <a:gd name="connsiteX48" fmla="*/ 810367 w 1557994"/>
                <a:gd name="connsiteY48" fmla="*/ 568822 h 649784"/>
                <a:gd name="connsiteX49" fmla="*/ 369836 w 1557994"/>
                <a:gd name="connsiteY49" fmla="*/ 495003 h 649784"/>
                <a:gd name="connsiteX50" fmla="*/ 126948 w 1557994"/>
                <a:gd name="connsiteY50" fmla="*/ 416422 h 649784"/>
                <a:gd name="connsiteX51" fmla="*/ 76942 w 1557994"/>
                <a:gd name="connsiteY51" fmla="*/ 354509 h 649784"/>
                <a:gd name="connsiteX52" fmla="*/ 742 w 1557994"/>
                <a:gd name="connsiteY52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43642 w 1557994"/>
                <a:gd name="connsiteY9" fmla="*/ 337840 h 649784"/>
                <a:gd name="connsiteX10" fmla="*/ 350786 w 1557994"/>
                <a:gd name="connsiteY10" fmla="*/ 330697 h 649784"/>
                <a:gd name="connsiteX11" fmla="*/ 374598 w 1557994"/>
                <a:gd name="connsiteY11" fmla="*/ 273547 h 649784"/>
                <a:gd name="connsiteX12" fmla="*/ 400792 w 1557994"/>
                <a:gd name="connsiteY12" fmla="*/ 192584 h 649784"/>
                <a:gd name="connsiteX13" fmla="*/ 429367 w 1557994"/>
                <a:gd name="connsiteY13" fmla="*/ 133053 h 649784"/>
                <a:gd name="connsiteX14" fmla="*/ 462704 w 1557994"/>
                <a:gd name="connsiteY14" fmla="*/ 75903 h 649784"/>
                <a:gd name="connsiteX15" fmla="*/ 491279 w 1557994"/>
                <a:gd name="connsiteY15" fmla="*/ 49709 h 649784"/>
                <a:gd name="connsiteX16" fmla="*/ 505567 w 1557994"/>
                <a:gd name="connsiteY16" fmla="*/ 18753 h 649784"/>
                <a:gd name="connsiteX17" fmla="*/ 529379 w 1557994"/>
                <a:gd name="connsiteY17" fmla="*/ 4465 h 649784"/>
                <a:gd name="connsiteX18" fmla="*/ 569861 w 1557994"/>
                <a:gd name="connsiteY18" fmla="*/ 4465 h 649784"/>
                <a:gd name="connsiteX19" fmla="*/ 615104 w 1557994"/>
                <a:gd name="connsiteY19" fmla="*/ 30659 h 649784"/>
                <a:gd name="connsiteX20" fmla="*/ 638917 w 1557994"/>
                <a:gd name="connsiteY20" fmla="*/ 66378 h 649784"/>
                <a:gd name="connsiteX21" fmla="*/ 667492 w 1557994"/>
                <a:gd name="connsiteY21" fmla="*/ 144959 h 649784"/>
                <a:gd name="connsiteX22" fmla="*/ 693686 w 1557994"/>
                <a:gd name="connsiteY22" fmla="*/ 214015 h 649784"/>
                <a:gd name="connsiteX23" fmla="*/ 734167 w 1557994"/>
                <a:gd name="connsiteY23" fmla="*/ 285453 h 649784"/>
                <a:gd name="connsiteX24" fmla="*/ 769886 w 1557994"/>
                <a:gd name="connsiteY24" fmla="*/ 354509 h 649784"/>
                <a:gd name="connsiteX25" fmla="*/ 836561 w 1557994"/>
                <a:gd name="connsiteY25" fmla="*/ 442615 h 649784"/>
                <a:gd name="connsiteX26" fmla="*/ 872279 w 1557994"/>
                <a:gd name="connsiteY26" fmla="*/ 509290 h 649784"/>
                <a:gd name="connsiteX27" fmla="*/ 924667 w 1557994"/>
                <a:gd name="connsiteY27" fmla="*/ 566440 h 649784"/>
                <a:gd name="connsiteX28" fmla="*/ 967529 w 1557994"/>
                <a:gd name="connsiteY28" fmla="*/ 599778 h 649784"/>
                <a:gd name="connsiteX29" fmla="*/ 1017536 w 1557994"/>
                <a:gd name="connsiteY29" fmla="*/ 614065 h 649784"/>
                <a:gd name="connsiteX30" fmla="*/ 1069923 w 1557994"/>
                <a:gd name="connsiteY30" fmla="*/ 554534 h 649784"/>
                <a:gd name="connsiteX31" fmla="*/ 1103261 w 1557994"/>
                <a:gd name="connsiteY31" fmla="*/ 471190 h 649784"/>
                <a:gd name="connsiteX32" fmla="*/ 1119929 w 1557994"/>
                <a:gd name="connsiteY32" fmla="*/ 371178 h 649784"/>
                <a:gd name="connsiteX33" fmla="*/ 1155648 w 1557994"/>
                <a:gd name="connsiteY33" fmla="*/ 294978 h 649784"/>
                <a:gd name="connsiteX34" fmla="*/ 1186604 w 1557994"/>
                <a:gd name="connsiteY34" fmla="*/ 235447 h 649784"/>
                <a:gd name="connsiteX35" fmla="*/ 1219942 w 1557994"/>
                <a:gd name="connsiteY35" fmla="*/ 190203 h 649784"/>
                <a:gd name="connsiteX36" fmla="*/ 1281854 w 1557994"/>
                <a:gd name="connsiteY36" fmla="*/ 116384 h 649784"/>
                <a:gd name="connsiteX37" fmla="*/ 1312811 w 1557994"/>
                <a:gd name="connsiteY37" fmla="*/ 73522 h 649784"/>
                <a:gd name="connsiteX38" fmla="*/ 1350911 w 1557994"/>
                <a:gd name="connsiteY38" fmla="*/ 137815 h 649784"/>
                <a:gd name="connsiteX39" fmla="*/ 1374723 w 1557994"/>
                <a:gd name="connsiteY39" fmla="*/ 180678 h 649784"/>
                <a:gd name="connsiteX40" fmla="*/ 1398536 w 1557994"/>
                <a:gd name="connsiteY40" fmla="*/ 199728 h 649784"/>
                <a:gd name="connsiteX41" fmla="*/ 1453304 w 1557994"/>
                <a:gd name="connsiteY41" fmla="*/ 194965 h 649784"/>
                <a:gd name="connsiteX42" fmla="*/ 1484261 w 1557994"/>
                <a:gd name="connsiteY42" fmla="*/ 237828 h 649784"/>
                <a:gd name="connsiteX43" fmla="*/ 1510454 w 1557994"/>
                <a:gd name="connsiteY43" fmla="*/ 261640 h 649784"/>
                <a:gd name="connsiteX44" fmla="*/ 1555698 w 1557994"/>
                <a:gd name="connsiteY44" fmla="*/ 294978 h 649784"/>
                <a:gd name="connsiteX45" fmla="*/ 1429492 w 1557994"/>
                <a:gd name="connsiteY45" fmla="*/ 599778 h 649784"/>
                <a:gd name="connsiteX46" fmla="*/ 1158010 w 1557994"/>
                <a:gd name="connsiteY46" fmla="*/ 580727 h 649784"/>
                <a:gd name="connsiteX47" fmla="*/ 1005629 w 1557994"/>
                <a:gd name="connsiteY47" fmla="*/ 649784 h 649784"/>
                <a:gd name="connsiteX48" fmla="*/ 810367 w 1557994"/>
                <a:gd name="connsiteY48" fmla="*/ 568822 h 649784"/>
                <a:gd name="connsiteX49" fmla="*/ 369836 w 1557994"/>
                <a:gd name="connsiteY49" fmla="*/ 495003 h 649784"/>
                <a:gd name="connsiteX50" fmla="*/ 126948 w 1557994"/>
                <a:gd name="connsiteY50" fmla="*/ 416422 h 649784"/>
                <a:gd name="connsiteX51" fmla="*/ 76942 w 1557994"/>
                <a:gd name="connsiteY51" fmla="*/ 354509 h 649784"/>
                <a:gd name="connsiteX52" fmla="*/ 742 w 1557994"/>
                <a:gd name="connsiteY52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43642 w 1557994"/>
                <a:gd name="connsiteY9" fmla="*/ 337840 h 649784"/>
                <a:gd name="connsiteX10" fmla="*/ 350786 w 1557994"/>
                <a:gd name="connsiteY10" fmla="*/ 330697 h 649784"/>
                <a:gd name="connsiteX11" fmla="*/ 374598 w 1557994"/>
                <a:gd name="connsiteY11" fmla="*/ 273547 h 649784"/>
                <a:gd name="connsiteX12" fmla="*/ 400792 w 1557994"/>
                <a:gd name="connsiteY12" fmla="*/ 192584 h 649784"/>
                <a:gd name="connsiteX13" fmla="*/ 429367 w 1557994"/>
                <a:gd name="connsiteY13" fmla="*/ 133053 h 649784"/>
                <a:gd name="connsiteX14" fmla="*/ 462704 w 1557994"/>
                <a:gd name="connsiteY14" fmla="*/ 75903 h 649784"/>
                <a:gd name="connsiteX15" fmla="*/ 491279 w 1557994"/>
                <a:gd name="connsiteY15" fmla="*/ 49709 h 649784"/>
                <a:gd name="connsiteX16" fmla="*/ 505567 w 1557994"/>
                <a:gd name="connsiteY16" fmla="*/ 18753 h 649784"/>
                <a:gd name="connsiteX17" fmla="*/ 529379 w 1557994"/>
                <a:gd name="connsiteY17" fmla="*/ 4465 h 649784"/>
                <a:gd name="connsiteX18" fmla="*/ 569861 w 1557994"/>
                <a:gd name="connsiteY18" fmla="*/ 4465 h 649784"/>
                <a:gd name="connsiteX19" fmla="*/ 615104 w 1557994"/>
                <a:gd name="connsiteY19" fmla="*/ 30659 h 649784"/>
                <a:gd name="connsiteX20" fmla="*/ 638917 w 1557994"/>
                <a:gd name="connsiteY20" fmla="*/ 66378 h 649784"/>
                <a:gd name="connsiteX21" fmla="*/ 667492 w 1557994"/>
                <a:gd name="connsiteY21" fmla="*/ 144959 h 649784"/>
                <a:gd name="connsiteX22" fmla="*/ 693686 w 1557994"/>
                <a:gd name="connsiteY22" fmla="*/ 214015 h 649784"/>
                <a:gd name="connsiteX23" fmla="*/ 734167 w 1557994"/>
                <a:gd name="connsiteY23" fmla="*/ 285453 h 649784"/>
                <a:gd name="connsiteX24" fmla="*/ 769886 w 1557994"/>
                <a:gd name="connsiteY24" fmla="*/ 354509 h 649784"/>
                <a:gd name="connsiteX25" fmla="*/ 836561 w 1557994"/>
                <a:gd name="connsiteY25" fmla="*/ 442615 h 649784"/>
                <a:gd name="connsiteX26" fmla="*/ 872279 w 1557994"/>
                <a:gd name="connsiteY26" fmla="*/ 509290 h 649784"/>
                <a:gd name="connsiteX27" fmla="*/ 924667 w 1557994"/>
                <a:gd name="connsiteY27" fmla="*/ 566440 h 649784"/>
                <a:gd name="connsiteX28" fmla="*/ 967529 w 1557994"/>
                <a:gd name="connsiteY28" fmla="*/ 599778 h 649784"/>
                <a:gd name="connsiteX29" fmla="*/ 1017536 w 1557994"/>
                <a:gd name="connsiteY29" fmla="*/ 614065 h 649784"/>
                <a:gd name="connsiteX30" fmla="*/ 1069923 w 1557994"/>
                <a:gd name="connsiteY30" fmla="*/ 554534 h 649784"/>
                <a:gd name="connsiteX31" fmla="*/ 1103261 w 1557994"/>
                <a:gd name="connsiteY31" fmla="*/ 471190 h 649784"/>
                <a:gd name="connsiteX32" fmla="*/ 1119929 w 1557994"/>
                <a:gd name="connsiteY32" fmla="*/ 371178 h 649784"/>
                <a:gd name="connsiteX33" fmla="*/ 1155648 w 1557994"/>
                <a:gd name="connsiteY33" fmla="*/ 294978 h 649784"/>
                <a:gd name="connsiteX34" fmla="*/ 1186604 w 1557994"/>
                <a:gd name="connsiteY34" fmla="*/ 235447 h 649784"/>
                <a:gd name="connsiteX35" fmla="*/ 1219942 w 1557994"/>
                <a:gd name="connsiteY35" fmla="*/ 190203 h 649784"/>
                <a:gd name="connsiteX36" fmla="*/ 1281854 w 1557994"/>
                <a:gd name="connsiteY36" fmla="*/ 116384 h 649784"/>
                <a:gd name="connsiteX37" fmla="*/ 1312811 w 1557994"/>
                <a:gd name="connsiteY37" fmla="*/ 73522 h 649784"/>
                <a:gd name="connsiteX38" fmla="*/ 1350911 w 1557994"/>
                <a:gd name="connsiteY38" fmla="*/ 137815 h 649784"/>
                <a:gd name="connsiteX39" fmla="*/ 1374723 w 1557994"/>
                <a:gd name="connsiteY39" fmla="*/ 180678 h 649784"/>
                <a:gd name="connsiteX40" fmla="*/ 1398536 w 1557994"/>
                <a:gd name="connsiteY40" fmla="*/ 199728 h 649784"/>
                <a:gd name="connsiteX41" fmla="*/ 1453304 w 1557994"/>
                <a:gd name="connsiteY41" fmla="*/ 194965 h 649784"/>
                <a:gd name="connsiteX42" fmla="*/ 1484261 w 1557994"/>
                <a:gd name="connsiteY42" fmla="*/ 237828 h 649784"/>
                <a:gd name="connsiteX43" fmla="*/ 1510454 w 1557994"/>
                <a:gd name="connsiteY43" fmla="*/ 261640 h 649784"/>
                <a:gd name="connsiteX44" fmla="*/ 1555698 w 1557994"/>
                <a:gd name="connsiteY44" fmla="*/ 294978 h 649784"/>
                <a:gd name="connsiteX45" fmla="*/ 1443718 w 1557994"/>
                <a:gd name="connsiteY45" fmla="*/ 571203 h 649784"/>
                <a:gd name="connsiteX46" fmla="*/ 1158010 w 1557994"/>
                <a:gd name="connsiteY46" fmla="*/ 580727 h 649784"/>
                <a:gd name="connsiteX47" fmla="*/ 1005629 w 1557994"/>
                <a:gd name="connsiteY47" fmla="*/ 649784 h 649784"/>
                <a:gd name="connsiteX48" fmla="*/ 810367 w 1557994"/>
                <a:gd name="connsiteY48" fmla="*/ 568822 h 649784"/>
                <a:gd name="connsiteX49" fmla="*/ 369836 w 1557994"/>
                <a:gd name="connsiteY49" fmla="*/ 495003 h 649784"/>
                <a:gd name="connsiteX50" fmla="*/ 126948 w 1557994"/>
                <a:gd name="connsiteY50" fmla="*/ 416422 h 649784"/>
                <a:gd name="connsiteX51" fmla="*/ 76942 w 1557994"/>
                <a:gd name="connsiteY51" fmla="*/ 354509 h 649784"/>
                <a:gd name="connsiteX52" fmla="*/ 742 w 1557994"/>
                <a:gd name="connsiteY52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43642 w 1557994"/>
                <a:gd name="connsiteY9" fmla="*/ 337840 h 649784"/>
                <a:gd name="connsiteX10" fmla="*/ 350786 w 1557994"/>
                <a:gd name="connsiteY10" fmla="*/ 330697 h 649784"/>
                <a:gd name="connsiteX11" fmla="*/ 374598 w 1557994"/>
                <a:gd name="connsiteY11" fmla="*/ 273547 h 649784"/>
                <a:gd name="connsiteX12" fmla="*/ 400792 w 1557994"/>
                <a:gd name="connsiteY12" fmla="*/ 192584 h 649784"/>
                <a:gd name="connsiteX13" fmla="*/ 429367 w 1557994"/>
                <a:gd name="connsiteY13" fmla="*/ 133053 h 649784"/>
                <a:gd name="connsiteX14" fmla="*/ 462704 w 1557994"/>
                <a:gd name="connsiteY14" fmla="*/ 75903 h 649784"/>
                <a:gd name="connsiteX15" fmla="*/ 491279 w 1557994"/>
                <a:gd name="connsiteY15" fmla="*/ 49709 h 649784"/>
                <a:gd name="connsiteX16" fmla="*/ 505567 w 1557994"/>
                <a:gd name="connsiteY16" fmla="*/ 18753 h 649784"/>
                <a:gd name="connsiteX17" fmla="*/ 529379 w 1557994"/>
                <a:gd name="connsiteY17" fmla="*/ 4465 h 649784"/>
                <a:gd name="connsiteX18" fmla="*/ 569861 w 1557994"/>
                <a:gd name="connsiteY18" fmla="*/ 4465 h 649784"/>
                <a:gd name="connsiteX19" fmla="*/ 615104 w 1557994"/>
                <a:gd name="connsiteY19" fmla="*/ 30659 h 649784"/>
                <a:gd name="connsiteX20" fmla="*/ 638917 w 1557994"/>
                <a:gd name="connsiteY20" fmla="*/ 66378 h 649784"/>
                <a:gd name="connsiteX21" fmla="*/ 667492 w 1557994"/>
                <a:gd name="connsiteY21" fmla="*/ 144959 h 649784"/>
                <a:gd name="connsiteX22" fmla="*/ 693686 w 1557994"/>
                <a:gd name="connsiteY22" fmla="*/ 214015 h 649784"/>
                <a:gd name="connsiteX23" fmla="*/ 734167 w 1557994"/>
                <a:gd name="connsiteY23" fmla="*/ 285453 h 649784"/>
                <a:gd name="connsiteX24" fmla="*/ 769886 w 1557994"/>
                <a:gd name="connsiteY24" fmla="*/ 354509 h 649784"/>
                <a:gd name="connsiteX25" fmla="*/ 836561 w 1557994"/>
                <a:gd name="connsiteY25" fmla="*/ 442615 h 649784"/>
                <a:gd name="connsiteX26" fmla="*/ 872279 w 1557994"/>
                <a:gd name="connsiteY26" fmla="*/ 509290 h 649784"/>
                <a:gd name="connsiteX27" fmla="*/ 924667 w 1557994"/>
                <a:gd name="connsiteY27" fmla="*/ 566440 h 649784"/>
                <a:gd name="connsiteX28" fmla="*/ 967529 w 1557994"/>
                <a:gd name="connsiteY28" fmla="*/ 599778 h 649784"/>
                <a:gd name="connsiteX29" fmla="*/ 1017536 w 1557994"/>
                <a:gd name="connsiteY29" fmla="*/ 614065 h 649784"/>
                <a:gd name="connsiteX30" fmla="*/ 1069923 w 1557994"/>
                <a:gd name="connsiteY30" fmla="*/ 554534 h 649784"/>
                <a:gd name="connsiteX31" fmla="*/ 1103261 w 1557994"/>
                <a:gd name="connsiteY31" fmla="*/ 471190 h 649784"/>
                <a:gd name="connsiteX32" fmla="*/ 1119929 w 1557994"/>
                <a:gd name="connsiteY32" fmla="*/ 371178 h 649784"/>
                <a:gd name="connsiteX33" fmla="*/ 1155648 w 1557994"/>
                <a:gd name="connsiteY33" fmla="*/ 294978 h 649784"/>
                <a:gd name="connsiteX34" fmla="*/ 1186604 w 1557994"/>
                <a:gd name="connsiteY34" fmla="*/ 235447 h 649784"/>
                <a:gd name="connsiteX35" fmla="*/ 1219942 w 1557994"/>
                <a:gd name="connsiteY35" fmla="*/ 190203 h 649784"/>
                <a:gd name="connsiteX36" fmla="*/ 1281854 w 1557994"/>
                <a:gd name="connsiteY36" fmla="*/ 116384 h 649784"/>
                <a:gd name="connsiteX37" fmla="*/ 1312811 w 1557994"/>
                <a:gd name="connsiteY37" fmla="*/ 73522 h 649784"/>
                <a:gd name="connsiteX38" fmla="*/ 1350911 w 1557994"/>
                <a:gd name="connsiteY38" fmla="*/ 137815 h 649784"/>
                <a:gd name="connsiteX39" fmla="*/ 1374723 w 1557994"/>
                <a:gd name="connsiteY39" fmla="*/ 180678 h 649784"/>
                <a:gd name="connsiteX40" fmla="*/ 1398536 w 1557994"/>
                <a:gd name="connsiteY40" fmla="*/ 199728 h 649784"/>
                <a:gd name="connsiteX41" fmla="*/ 1453304 w 1557994"/>
                <a:gd name="connsiteY41" fmla="*/ 194965 h 649784"/>
                <a:gd name="connsiteX42" fmla="*/ 1484261 w 1557994"/>
                <a:gd name="connsiteY42" fmla="*/ 237828 h 649784"/>
                <a:gd name="connsiteX43" fmla="*/ 1510454 w 1557994"/>
                <a:gd name="connsiteY43" fmla="*/ 261640 h 649784"/>
                <a:gd name="connsiteX44" fmla="*/ 1555698 w 1557994"/>
                <a:gd name="connsiteY44" fmla="*/ 294978 h 649784"/>
                <a:gd name="connsiteX45" fmla="*/ 1443718 w 1557994"/>
                <a:gd name="connsiteY45" fmla="*/ 571203 h 649784"/>
                <a:gd name="connsiteX46" fmla="*/ 1158010 w 1557994"/>
                <a:gd name="connsiteY46" fmla="*/ 580727 h 649784"/>
                <a:gd name="connsiteX47" fmla="*/ 1005629 w 1557994"/>
                <a:gd name="connsiteY47" fmla="*/ 649784 h 649784"/>
                <a:gd name="connsiteX48" fmla="*/ 810367 w 1557994"/>
                <a:gd name="connsiteY48" fmla="*/ 568822 h 649784"/>
                <a:gd name="connsiteX49" fmla="*/ 369836 w 1557994"/>
                <a:gd name="connsiteY49" fmla="*/ 495003 h 649784"/>
                <a:gd name="connsiteX50" fmla="*/ 126948 w 1557994"/>
                <a:gd name="connsiteY50" fmla="*/ 416422 h 649784"/>
                <a:gd name="connsiteX51" fmla="*/ 76942 w 1557994"/>
                <a:gd name="connsiteY51" fmla="*/ 354509 h 649784"/>
                <a:gd name="connsiteX52" fmla="*/ 742 w 1557994"/>
                <a:gd name="connsiteY52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43642 w 1557994"/>
                <a:gd name="connsiteY9" fmla="*/ 337840 h 649784"/>
                <a:gd name="connsiteX10" fmla="*/ 350786 w 1557994"/>
                <a:gd name="connsiteY10" fmla="*/ 330697 h 649784"/>
                <a:gd name="connsiteX11" fmla="*/ 374598 w 1557994"/>
                <a:gd name="connsiteY11" fmla="*/ 273547 h 649784"/>
                <a:gd name="connsiteX12" fmla="*/ 400792 w 1557994"/>
                <a:gd name="connsiteY12" fmla="*/ 192584 h 649784"/>
                <a:gd name="connsiteX13" fmla="*/ 429367 w 1557994"/>
                <a:gd name="connsiteY13" fmla="*/ 133053 h 649784"/>
                <a:gd name="connsiteX14" fmla="*/ 462704 w 1557994"/>
                <a:gd name="connsiteY14" fmla="*/ 75903 h 649784"/>
                <a:gd name="connsiteX15" fmla="*/ 491279 w 1557994"/>
                <a:gd name="connsiteY15" fmla="*/ 49709 h 649784"/>
                <a:gd name="connsiteX16" fmla="*/ 505567 w 1557994"/>
                <a:gd name="connsiteY16" fmla="*/ 18753 h 649784"/>
                <a:gd name="connsiteX17" fmla="*/ 529379 w 1557994"/>
                <a:gd name="connsiteY17" fmla="*/ 4465 h 649784"/>
                <a:gd name="connsiteX18" fmla="*/ 569861 w 1557994"/>
                <a:gd name="connsiteY18" fmla="*/ 4465 h 649784"/>
                <a:gd name="connsiteX19" fmla="*/ 615104 w 1557994"/>
                <a:gd name="connsiteY19" fmla="*/ 30659 h 649784"/>
                <a:gd name="connsiteX20" fmla="*/ 638917 w 1557994"/>
                <a:gd name="connsiteY20" fmla="*/ 66378 h 649784"/>
                <a:gd name="connsiteX21" fmla="*/ 667492 w 1557994"/>
                <a:gd name="connsiteY21" fmla="*/ 144959 h 649784"/>
                <a:gd name="connsiteX22" fmla="*/ 693686 w 1557994"/>
                <a:gd name="connsiteY22" fmla="*/ 214015 h 649784"/>
                <a:gd name="connsiteX23" fmla="*/ 734167 w 1557994"/>
                <a:gd name="connsiteY23" fmla="*/ 285453 h 649784"/>
                <a:gd name="connsiteX24" fmla="*/ 769886 w 1557994"/>
                <a:gd name="connsiteY24" fmla="*/ 354509 h 649784"/>
                <a:gd name="connsiteX25" fmla="*/ 836561 w 1557994"/>
                <a:gd name="connsiteY25" fmla="*/ 442615 h 649784"/>
                <a:gd name="connsiteX26" fmla="*/ 872279 w 1557994"/>
                <a:gd name="connsiteY26" fmla="*/ 509290 h 649784"/>
                <a:gd name="connsiteX27" fmla="*/ 924667 w 1557994"/>
                <a:gd name="connsiteY27" fmla="*/ 566440 h 649784"/>
                <a:gd name="connsiteX28" fmla="*/ 967529 w 1557994"/>
                <a:gd name="connsiteY28" fmla="*/ 599778 h 649784"/>
                <a:gd name="connsiteX29" fmla="*/ 1017536 w 1557994"/>
                <a:gd name="connsiteY29" fmla="*/ 614065 h 649784"/>
                <a:gd name="connsiteX30" fmla="*/ 1069923 w 1557994"/>
                <a:gd name="connsiteY30" fmla="*/ 554534 h 649784"/>
                <a:gd name="connsiteX31" fmla="*/ 1103261 w 1557994"/>
                <a:gd name="connsiteY31" fmla="*/ 471190 h 649784"/>
                <a:gd name="connsiteX32" fmla="*/ 1119929 w 1557994"/>
                <a:gd name="connsiteY32" fmla="*/ 371178 h 649784"/>
                <a:gd name="connsiteX33" fmla="*/ 1155648 w 1557994"/>
                <a:gd name="connsiteY33" fmla="*/ 294978 h 649784"/>
                <a:gd name="connsiteX34" fmla="*/ 1186604 w 1557994"/>
                <a:gd name="connsiteY34" fmla="*/ 235447 h 649784"/>
                <a:gd name="connsiteX35" fmla="*/ 1219942 w 1557994"/>
                <a:gd name="connsiteY35" fmla="*/ 190203 h 649784"/>
                <a:gd name="connsiteX36" fmla="*/ 1281854 w 1557994"/>
                <a:gd name="connsiteY36" fmla="*/ 116384 h 649784"/>
                <a:gd name="connsiteX37" fmla="*/ 1312811 w 1557994"/>
                <a:gd name="connsiteY37" fmla="*/ 73522 h 649784"/>
                <a:gd name="connsiteX38" fmla="*/ 1350911 w 1557994"/>
                <a:gd name="connsiteY38" fmla="*/ 137815 h 649784"/>
                <a:gd name="connsiteX39" fmla="*/ 1374723 w 1557994"/>
                <a:gd name="connsiteY39" fmla="*/ 180678 h 649784"/>
                <a:gd name="connsiteX40" fmla="*/ 1398536 w 1557994"/>
                <a:gd name="connsiteY40" fmla="*/ 199728 h 649784"/>
                <a:gd name="connsiteX41" fmla="*/ 1453304 w 1557994"/>
                <a:gd name="connsiteY41" fmla="*/ 194965 h 649784"/>
                <a:gd name="connsiteX42" fmla="*/ 1484261 w 1557994"/>
                <a:gd name="connsiteY42" fmla="*/ 237828 h 649784"/>
                <a:gd name="connsiteX43" fmla="*/ 1510454 w 1557994"/>
                <a:gd name="connsiteY43" fmla="*/ 261640 h 649784"/>
                <a:gd name="connsiteX44" fmla="*/ 1555698 w 1557994"/>
                <a:gd name="connsiteY44" fmla="*/ 294978 h 649784"/>
                <a:gd name="connsiteX45" fmla="*/ 1443718 w 1557994"/>
                <a:gd name="connsiteY45" fmla="*/ 571203 h 649784"/>
                <a:gd name="connsiteX46" fmla="*/ 1158010 w 1557994"/>
                <a:gd name="connsiteY46" fmla="*/ 580727 h 649784"/>
                <a:gd name="connsiteX47" fmla="*/ 1005629 w 1557994"/>
                <a:gd name="connsiteY47" fmla="*/ 649784 h 649784"/>
                <a:gd name="connsiteX48" fmla="*/ 810367 w 1557994"/>
                <a:gd name="connsiteY48" fmla="*/ 568822 h 649784"/>
                <a:gd name="connsiteX49" fmla="*/ 369836 w 1557994"/>
                <a:gd name="connsiteY49" fmla="*/ 495003 h 649784"/>
                <a:gd name="connsiteX50" fmla="*/ 126948 w 1557994"/>
                <a:gd name="connsiteY50" fmla="*/ 416422 h 649784"/>
                <a:gd name="connsiteX51" fmla="*/ 76942 w 1557994"/>
                <a:gd name="connsiteY51" fmla="*/ 354509 h 649784"/>
                <a:gd name="connsiteX52" fmla="*/ 742 w 1557994"/>
                <a:gd name="connsiteY52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43642 w 1557994"/>
                <a:gd name="connsiteY9" fmla="*/ 337840 h 649784"/>
                <a:gd name="connsiteX10" fmla="*/ 350786 w 1557994"/>
                <a:gd name="connsiteY10" fmla="*/ 330697 h 649784"/>
                <a:gd name="connsiteX11" fmla="*/ 374598 w 1557994"/>
                <a:gd name="connsiteY11" fmla="*/ 273547 h 649784"/>
                <a:gd name="connsiteX12" fmla="*/ 400792 w 1557994"/>
                <a:gd name="connsiteY12" fmla="*/ 192584 h 649784"/>
                <a:gd name="connsiteX13" fmla="*/ 429367 w 1557994"/>
                <a:gd name="connsiteY13" fmla="*/ 133053 h 649784"/>
                <a:gd name="connsiteX14" fmla="*/ 462704 w 1557994"/>
                <a:gd name="connsiteY14" fmla="*/ 75903 h 649784"/>
                <a:gd name="connsiteX15" fmla="*/ 491279 w 1557994"/>
                <a:gd name="connsiteY15" fmla="*/ 49709 h 649784"/>
                <a:gd name="connsiteX16" fmla="*/ 505567 w 1557994"/>
                <a:gd name="connsiteY16" fmla="*/ 18753 h 649784"/>
                <a:gd name="connsiteX17" fmla="*/ 529379 w 1557994"/>
                <a:gd name="connsiteY17" fmla="*/ 4465 h 649784"/>
                <a:gd name="connsiteX18" fmla="*/ 569861 w 1557994"/>
                <a:gd name="connsiteY18" fmla="*/ 4465 h 649784"/>
                <a:gd name="connsiteX19" fmla="*/ 615104 w 1557994"/>
                <a:gd name="connsiteY19" fmla="*/ 30659 h 649784"/>
                <a:gd name="connsiteX20" fmla="*/ 638917 w 1557994"/>
                <a:gd name="connsiteY20" fmla="*/ 66378 h 649784"/>
                <a:gd name="connsiteX21" fmla="*/ 667492 w 1557994"/>
                <a:gd name="connsiteY21" fmla="*/ 144959 h 649784"/>
                <a:gd name="connsiteX22" fmla="*/ 693686 w 1557994"/>
                <a:gd name="connsiteY22" fmla="*/ 214015 h 649784"/>
                <a:gd name="connsiteX23" fmla="*/ 734167 w 1557994"/>
                <a:gd name="connsiteY23" fmla="*/ 285453 h 649784"/>
                <a:gd name="connsiteX24" fmla="*/ 769886 w 1557994"/>
                <a:gd name="connsiteY24" fmla="*/ 354509 h 649784"/>
                <a:gd name="connsiteX25" fmla="*/ 836561 w 1557994"/>
                <a:gd name="connsiteY25" fmla="*/ 442615 h 649784"/>
                <a:gd name="connsiteX26" fmla="*/ 872279 w 1557994"/>
                <a:gd name="connsiteY26" fmla="*/ 509290 h 649784"/>
                <a:gd name="connsiteX27" fmla="*/ 924667 w 1557994"/>
                <a:gd name="connsiteY27" fmla="*/ 566440 h 649784"/>
                <a:gd name="connsiteX28" fmla="*/ 967529 w 1557994"/>
                <a:gd name="connsiteY28" fmla="*/ 599778 h 649784"/>
                <a:gd name="connsiteX29" fmla="*/ 1017536 w 1557994"/>
                <a:gd name="connsiteY29" fmla="*/ 614065 h 649784"/>
                <a:gd name="connsiteX30" fmla="*/ 1069923 w 1557994"/>
                <a:gd name="connsiteY30" fmla="*/ 554534 h 649784"/>
                <a:gd name="connsiteX31" fmla="*/ 1103261 w 1557994"/>
                <a:gd name="connsiteY31" fmla="*/ 471190 h 649784"/>
                <a:gd name="connsiteX32" fmla="*/ 1119929 w 1557994"/>
                <a:gd name="connsiteY32" fmla="*/ 371178 h 649784"/>
                <a:gd name="connsiteX33" fmla="*/ 1155648 w 1557994"/>
                <a:gd name="connsiteY33" fmla="*/ 294978 h 649784"/>
                <a:gd name="connsiteX34" fmla="*/ 1186604 w 1557994"/>
                <a:gd name="connsiteY34" fmla="*/ 235447 h 649784"/>
                <a:gd name="connsiteX35" fmla="*/ 1219942 w 1557994"/>
                <a:gd name="connsiteY35" fmla="*/ 190203 h 649784"/>
                <a:gd name="connsiteX36" fmla="*/ 1281854 w 1557994"/>
                <a:gd name="connsiteY36" fmla="*/ 116384 h 649784"/>
                <a:gd name="connsiteX37" fmla="*/ 1312811 w 1557994"/>
                <a:gd name="connsiteY37" fmla="*/ 73522 h 649784"/>
                <a:gd name="connsiteX38" fmla="*/ 1350911 w 1557994"/>
                <a:gd name="connsiteY38" fmla="*/ 137815 h 649784"/>
                <a:gd name="connsiteX39" fmla="*/ 1374723 w 1557994"/>
                <a:gd name="connsiteY39" fmla="*/ 180678 h 649784"/>
                <a:gd name="connsiteX40" fmla="*/ 1398536 w 1557994"/>
                <a:gd name="connsiteY40" fmla="*/ 199728 h 649784"/>
                <a:gd name="connsiteX41" fmla="*/ 1453304 w 1557994"/>
                <a:gd name="connsiteY41" fmla="*/ 194965 h 649784"/>
                <a:gd name="connsiteX42" fmla="*/ 1484261 w 1557994"/>
                <a:gd name="connsiteY42" fmla="*/ 237828 h 649784"/>
                <a:gd name="connsiteX43" fmla="*/ 1510454 w 1557994"/>
                <a:gd name="connsiteY43" fmla="*/ 261640 h 649784"/>
                <a:gd name="connsiteX44" fmla="*/ 1555698 w 1557994"/>
                <a:gd name="connsiteY44" fmla="*/ 294978 h 649784"/>
                <a:gd name="connsiteX45" fmla="*/ 1443718 w 1557994"/>
                <a:gd name="connsiteY45" fmla="*/ 571203 h 649784"/>
                <a:gd name="connsiteX46" fmla="*/ 1158010 w 1557994"/>
                <a:gd name="connsiteY46" fmla="*/ 580727 h 649784"/>
                <a:gd name="connsiteX47" fmla="*/ 1005629 w 1557994"/>
                <a:gd name="connsiteY47" fmla="*/ 649784 h 649784"/>
                <a:gd name="connsiteX48" fmla="*/ 810367 w 1557994"/>
                <a:gd name="connsiteY48" fmla="*/ 568822 h 649784"/>
                <a:gd name="connsiteX49" fmla="*/ 369836 w 1557994"/>
                <a:gd name="connsiteY49" fmla="*/ 495003 h 649784"/>
                <a:gd name="connsiteX50" fmla="*/ 126948 w 1557994"/>
                <a:gd name="connsiteY50" fmla="*/ 416422 h 649784"/>
                <a:gd name="connsiteX51" fmla="*/ 76942 w 1557994"/>
                <a:gd name="connsiteY51" fmla="*/ 354509 h 649784"/>
                <a:gd name="connsiteX52" fmla="*/ 742 w 1557994"/>
                <a:gd name="connsiteY52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50786 w 1557994"/>
                <a:gd name="connsiteY9" fmla="*/ 330697 h 649784"/>
                <a:gd name="connsiteX10" fmla="*/ 374598 w 1557994"/>
                <a:gd name="connsiteY10" fmla="*/ 273547 h 649784"/>
                <a:gd name="connsiteX11" fmla="*/ 400792 w 1557994"/>
                <a:gd name="connsiteY11" fmla="*/ 192584 h 649784"/>
                <a:gd name="connsiteX12" fmla="*/ 429367 w 1557994"/>
                <a:gd name="connsiteY12" fmla="*/ 133053 h 649784"/>
                <a:gd name="connsiteX13" fmla="*/ 462704 w 1557994"/>
                <a:gd name="connsiteY13" fmla="*/ 75903 h 649784"/>
                <a:gd name="connsiteX14" fmla="*/ 491279 w 1557994"/>
                <a:gd name="connsiteY14" fmla="*/ 49709 h 649784"/>
                <a:gd name="connsiteX15" fmla="*/ 505567 w 1557994"/>
                <a:gd name="connsiteY15" fmla="*/ 18753 h 649784"/>
                <a:gd name="connsiteX16" fmla="*/ 529379 w 1557994"/>
                <a:gd name="connsiteY16" fmla="*/ 4465 h 649784"/>
                <a:gd name="connsiteX17" fmla="*/ 569861 w 1557994"/>
                <a:gd name="connsiteY17" fmla="*/ 4465 h 649784"/>
                <a:gd name="connsiteX18" fmla="*/ 615104 w 1557994"/>
                <a:gd name="connsiteY18" fmla="*/ 30659 h 649784"/>
                <a:gd name="connsiteX19" fmla="*/ 638917 w 1557994"/>
                <a:gd name="connsiteY19" fmla="*/ 66378 h 649784"/>
                <a:gd name="connsiteX20" fmla="*/ 667492 w 1557994"/>
                <a:gd name="connsiteY20" fmla="*/ 144959 h 649784"/>
                <a:gd name="connsiteX21" fmla="*/ 693686 w 1557994"/>
                <a:gd name="connsiteY21" fmla="*/ 214015 h 649784"/>
                <a:gd name="connsiteX22" fmla="*/ 734167 w 1557994"/>
                <a:gd name="connsiteY22" fmla="*/ 285453 h 649784"/>
                <a:gd name="connsiteX23" fmla="*/ 769886 w 1557994"/>
                <a:gd name="connsiteY23" fmla="*/ 354509 h 649784"/>
                <a:gd name="connsiteX24" fmla="*/ 836561 w 1557994"/>
                <a:gd name="connsiteY24" fmla="*/ 442615 h 649784"/>
                <a:gd name="connsiteX25" fmla="*/ 872279 w 1557994"/>
                <a:gd name="connsiteY25" fmla="*/ 509290 h 649784"/>
                <a:gd name="connsiteX26" fmla="*/ 924667 w 1557994"/>
                <a:gd name="connsiteY26" fmla="*/ 566440 h 649784"/>
                <a:gd name="connsiteX27" fmla="*/ 967529 w 1557994"/>
                <a:gd name="connsiteY27" fmla="*/ 599778 h 649784"/>
                <a:gd name="connsiteX28" fmla="*/ 1017536 w 1557994"/>
                <a:gd name="connsiteY28" fmla="*/ 614065 h 649784"/>
                <a:gd name="connsiteX29" fmla="*/ 1069923 w 1557994"/>
                <a:gd name="connsiteY29" fmla="*/ 554534 h 649784"/>
                <a:gd name="connsiteX30" fmla="*/ 1103261 w 1557994"/>
                <a:gd name="connsiteY30" fmla="*/ 471190 h 649784"/>
                <a:gd name="connsiteX31" fmla="*/ 1119929 w 1557994"/>
                <a:gd name="connsiteY31" fmla="*/ 371178 h 649784"/>
                <a:gd name="connsiteX32" fmla="*/ 1155648 w 1557994"/>
                <a:gd name="connsiteY32" fmla="*/ 294978 h 649784"/>
                <a:gd name="connsiteX33" fmla="*/ 1186604 w 1557994"/>
                <a:gd name="connsiteY33" fmla="*/ 235447 h 649784"/>
                <a:gd name="connsiteX34" fmla="*/ 1219942 w 1557994"/>
                <a:gd name="connsiteY34" fmla="*/ 190203 h 649784"/>
                <a:gd name="connsiteX35" fmla="*/ 1281854 w 1557994"/>
                <a:gd name="connsiteY35" fmla="*/ 116384 h 649784"/>
                <a:gd name="connsiteX36" fmla="*/ 1312811 w 1557994"/>
                <a:gd name="connsiteY36" fmla="*/ 73522 h 649784"/>
                <a:gd name="connsiteX37" fmla="*/ 1350911 w 1557994"/>
                <a:gd name="connsiteY37" fmla="*/ 137815 h 649784"/>
                <a:gd name="connsiteX38" fmla="*/ 1374723 w 1557994"/>
                <a:gd name="connsiteY38" fmla="*/ 180678 h 649784"/>
                <a:gd name="connsiteX39" fmla="*/ 1398536 w 1557994"/>
                <a:gd name="connsiteY39" fmla="*/ 199728 h 649784"/>
                <a:gd name="connsiteX40" fmla="*/ 1453304 w 1557994"/>
                <a:gd name="connsiteY40" fmla="*/ 194965 h 649784"/>
                <a:gd name="connsiteX41" fmla="*/ 1484261 w 1557994"/>
                <a:gd name="connsiteY41" fmla="*/ 237828 h 649784"/>
                <a:gd name="connsiteX42" fmla="*/ 1510454 w 1557994"/>
                <a:gd name="connsiteY42" fmla="*/ 261640 h 649784"/>
                <a:gd name="connsiteX43" fmla="*/ 1555698 w 1557994"/>
                <a:gd name="connsiteY43" fmla="*/ 294978 h 649784"/>
                <a:gd name="connsiteX44" fmla="*/ 1443718 w 1557994"/>
                <a:gd name="connsiteY44" fmla="*/ 571203 h 649784"/>
                <a:gd name="connsiteX45" fmla="*/ 1158010 w 1557994"/>
                <a:gd name="connsiteY45" fmla="*/ 580727 h 649784"/>
                <a:gd name="connsiteX46" fmla="*/ 1005629 w 1557994"/>
                <a:gd name="connsiteY46" fmla="*/ 649784 h 649784"/>
                <a:gd name="connsiteX47" fmla="*/ 810367 w 1557994"/>
                <a:gd name="connsiteY47" fmla="*/ 568822 h 649784"/>
                <a:gd name="connsiteX48" fmla="*/ 369836 w 1557994"/>
                <a:gd name="connsiteY48" fmla="*/ 495003 h 649784"/>
                <a:gd name="connsiteX49" fmla="*/ 126948 w 1557994"/>
                <a:gd name="connsiteY49" fmla="*/ 416422 h 649784"/>
                <a:gd name="connsiteX50" fmla="*/ 76942 w 1557994"/>
                <a:gd name="connsiteY50" fmla="*/ 354509 h 649784"/>
                <a:gd name="connsiteX51" fmla="*/ 742 w 1557994"/>
                <a:gd name="connsiteY51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38879 w 1557994"/>
                <a:gd name="connsiteY8" fmla="*/ 347365 h 649784"/>
                <a:gd name="connsiteX9" fmla="*/ 374598 w 1557994"/>
                <a:gd name="connsiteY9" fmla="*/ 273547 h 649784"/>
                <a:gd name="connsiteX10" fmla="*/ 400792 w 1557994"/>
                <a:gd name="connsiteY10" fmla="*/ 192584 h 649784"/>
                <a:gd name="connsiteX11" fmla="*/ 429367 w 1557994"/>
                <a:gd name="connsiteY11" fmla="*/ 133053 h 649784"/>
                <a:gd name="connsiteX12" fmla="*/ 462704 w 1557994"/>
                <a:gd name="connsiteY12" fmla="*/ 75903 h 649784"/>
                <a:gd name="connsiteX13" fmla="*/ 491279 w 1557994"/>
                <a:gd name="connsiteY13" fmla="*/ 49709 h 649784"/>
                <a:gd name="connsiteX14" fmla="*/ 505567 w 1557994"/>
                <a:gd name="connsiteY14" fmla="*/ 18753 h 649784"/>
                <a:gd name="connsiteX15" fmla="*/ 529379 w 1557994"/>
                <a:gd name="connsiteY15" fmla="*/ 4465 h 649784"/>
                <a:gd name="connsiteX16" fmla="*/ 569861 w 1557994"/>
                <a:gd name="connsiteY16" fmla="*/ 4465 h 649784"/>
                <a:gd name="connsiteX17" fmla="*/ 615104 w 1557994"/>
                <a:gd name="connsiteY17" fmla="*/ 30659 h 649784"/>
                <a:gd name="connsiteX18" fmla="*/ 638917 w 1557994"/>
                <a:gd name="connsiteY18" fmla="*/ 66378 h 649784"/>
                <a:gd name="connsiteX19" fmla="*/ 667492 w 1557994"/>
                <a:gd name="connsiteY19" fmla="*/ 144959 h 649784"/>
                <a:gd name="connsiteX20" fmla="*/ 693686 w 1557994"/>
                <a:gd name="connsiteY20" fmla="*/ 214015 h 649784"/>
                <a:gd name="connsiteX21" fmla="*/ 734167 w 1557994"/>
                <a:gd name="connsiteY21" fmla="*/ 285453 h 649784"/>
                <a:gd name="connsiteX22" fmla="*/ 769886 w 1557994"/>
                <a:gd name="connsiteY22" fmla="*/ 354509 h 649784"/>
                <a:gd name="connsiteX23" fmla="*/ 836561 w 1557994"/>
                <a:gd name="connsiteY23" fmla="*/ 442615 h 649784"/>
                <a:gd name="connsiteX24" fmla="*/ 872279 w 1557994"/>
                <a:gd name="connsiteY24" fmla="*/ 509290 h 649784"/>
                <a:gd name="connsiteX25" fmla="*/ 924667 w 1557994"/>
                <a:gd name="connsiteY25" fmla="*/ 566440 h 649784"/>
                <a:gd name="connsiteX26" fmla="*/ 967529 w 1557994"/>
                <a:gd name="connsiteY26" fmla="*/ 599778 h 649784"/>
                <a:gd name="connsiteX27" fmla="*/ 1017536 w 1557994"/>
                <a:gd name="connsiteY27" fmla="*/ 614065 h 649784"/>
                <a:gd name="connsiteX28" fmla="*/ 1069923 w 1557994"/>
                <a:gd name="connsiteY28" fmla="*/ 554534 h 649784"/>
                <a:gd name="connsiteX29" fmla="*/ 1103261 w 1557994"/>
                <a:gd name="connsiteY29" fmla="*/ 471190 h 649784"/>
                <a:gd name="connsiteX30" fmla="*/ 1119929 w 1557994"/>
                <a:gd name="connsiteY30" fmla="*/ 371178 h 649784"/>
                <a:gd name="connsiteX31" fmla="*/ 1155648 w 1557994"/>
                <a:gd name="connsiteY31" fmla="*/ 294978 h 649784"/>
                <a:gd name="connsiteX32" fmla="*/ 1186604 w 1557994"/>
                <a:gd name="connsiteY32" fmla="*/ 235447 h 649784"/>
                <a:gd name="connsiteX33" fmla="*/ 1219942 w 1557994"/>
                <a:gd name="connsiteY33" fmla="*/ 190203 h 649784"/>
                <a:gd name="connsiteX34" fmla="*/ 1281854 w 1557994"/>
                <a:gd name="connsiteY34" fmla="*/ 116384 h 649784"/>
                <a:gd name="connsiteX35" fmla="*/ 1312811 w 1557994"/>
                <a:gd name="connsiteY35" fmla="*/ 73522 h 649784"/>
                <a:gd name="connsiteX36" fmla="*/ 1350911 w 1557994"/>
                <a:gd name="connsiteY36" fmla="*/ 137815 h 649784"/>
                <a:gd name="connsiteX37" fmla="*/ 1374723 w 1557994"/>
                <a:gd name="connsiteY37" fmla="*/ 180678 h 649784"/>
                <a:gd name="connsiteX38" fmla="*/ 1398536 w 1557994"/>
                <a:gd name="connsiteY38" fmla="*/ 199728 h 649784"/>
                <a:gd name="connsiteX39" fmla="*/ 1453304 w 1557994"/>
                <a:gd name="connsiteY39" fmla="*/ 194965 h 649784"/>
                <a:gd name="connsiteX40" fmla="*/ 1484261 w 1557994"/>
                <a:gd name="connsiteY40" fmla="*/ 237828 h 649784"/>
                <a:gd name="connsiteX41" fmla="*/ 1510454 w 1557994"/>
                <a:gd name="connsiteY41" fmla="*/ 261640 h 649784"/>
                <a:gd name="connsiteX42" fmla="*/ 1555698 w 1557994"/>
                <a:gd name="connsiteY42" fmla="*/ 294978 h 649784"/>
                <a:gd name="connsiteX43" fmla="*/ 1443718 w 1557994"/>
                <a:gd name="connsiteY43" fmla="*/ 571203 h 649784"/>
                <a:gd name="connsiteX44" fmla="*/ 1158010 w 1557994"/>
                <a:gd name="connsiteY44" fmla="*/ 580727 h 649784"/>
                <a:gd name="connsiteX45" fmla="*/ 1005629 w 1557994"/>
                <a:gd name="connsiteY45" fmla="*/ 649784 h 649784"/>
                <a:gd name="connsiteX46" fmla="*/ 810367 w 1557994"/>
                <a:gd name="connsiteY46" fmla="*/ 568822 h 649784"/>
                <a:gd name="connsiteX47" fmla="*/ 369836 w 1557994"/>
                <a:gd name="connsiteY47" fmla="*/ 495003 h 649784"/>
                <a:gd name="connsiteX48" fmla="*/ 126948 w 1557994"/>
                <a:gd name="connsiteY48" fmla="*/ 416422 h 649784"/>
                <a:gd name="connsiteX49" fmla="*/ 76942 w 1557994"/>
                <a:gd name="connsiteY49" fmla="*/ 354509 h 649784"/>
                <a:gd name="connsiteX50" fmla="*/ 742 w 1557994"/>
                <a:gd name="connsiteY50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26973 w 1557994"/>
                <a:gd name="connsiteY7" fmla="*/ 364034 h 649784"/>
                <a:gd name="connsiteX8" fmla="*/ 374598 w 1557994"/>
                <a:gd name="connsiteY8" fmla="*/ 273547 h 649784"/>
                <a:gd name="connsiteX9" fmla="*/ 400792 w 1557994"/>
                <a:gd name="connsiteY9" fmla="*/ 192584 h 649784"/>
                <a:gd name="connsiteX10" fmla="*/ 429367 w 1557994"/>
                <a:gd name="connsiteY10" fmla="*/ 133053 h 649784"/>
                <a:gd name="connsiteX11" fmla="*/ 462704 w 1557994"/>
                <a:gd name="connsiteY11" fmla="*/ 75903 h 649784"/>
                <a:gd name="connsiteX12" fmla="*/ 491279 w 1557994"/>
                <a:gd name="connsiteY12" fmla="*/ 49709 h 649784"/>
                <a:gd name="connsiteX13" fmla="*/ 505567 w 1557994"/>
                <a:gd name="connsiteY13" fmla="*/ 18753 h 649784"/>
                <a:gd name="connsiteX14" fmla="*/ 529379 w 1557994"/>
                <a:gd name="connsiteY14" fmla="*/ 4465 h 649784"/>
                <a:gd name="connsiteX15" fmla="*/ 569861 w 1557994"/>
                <a:gd name="connsiteY15" fmla="*/ 4465 h 649784"/>
                <a:gd name="connsiteX16" fmla="*/ 615104 w 1557994"/>
                <a:gd name="connsiteY16" fmla="*/ 30659 h 649784"/>
                <a:gd name="connsiteX17" fmla="*/ 638917 w 1557994"/>
                <a:gd name="connsiteY17" fmla="*/ 66378 h 649784"/>
                <a:gd name="connsiteX18" fmla="*/ 667492 w 1557994"/>
                <a:gd name="connsiteY18" fmla="*/ 144959 h 649784"/>
                <a:gd name="connsiteX19" fmla="*/ 693686 w 1557994"/>
                <a:gd name="connsiteY19" fmla="*/ 214015 h 649784"/>
                <a:gd name="connsiteX20" fmla="*/ 734167 w 1557994"/>
                <a:gd name="connsiteY20" fmla="*/ 285453 h 649784"/>
                <a:gd name="connsiteX21" fmla="*/ 769886 w 1557994"/>
                <a:gd name="connsiteY21" fmla="*/ 354509 h 649784"/>
                <a:gd name="connsiteX22" fmla="*/ 836561 w 1557994"/>
                <a:gd name="connsiteY22" fmla="*/ 442615 h 649784"/>
                <a:gd name="connsiteX23" fmla="*/ 872279 w 1557994"/>
                <a:gd name="connsiteY23" fmla="*/ 509290 h 649784"/>
                <a:gd name="connsiteX24" fmla="*/ 924667 w 1557994"/>
                <a:gd name="connsiteY24" fmla="*/ 566440 h 649784"/>
                <a:gd name="connsiteX25" fmla="*/ 967529 w 1557994"/>
                <a:gd name="connsiteY25" fmla="*/ 599778 h 649784"/>
                <a:gd name="connsiteX26" fmla="*/ 1017536 w 1557994"/>
                <a:gd name="connsiteY26" fmla="*/ 614065 h 649784"/>
                <a:gd name="connsiteX27" fmla="*/ 1069923 w 1557994"/>
                <a:gd name="connsiteY27" fmla="*/ 554534 h 649784"/>
                <a:gd name="connsiteX28" fmla="*/ 1103261 w 1557994"/>
                <a:gd name="connsiteY28" fmla="*/ 471190 h 649784"/>
                <a:gd name="connsiteX29" fmla="*/ 1119929 w 1557994"/>
                <a:gd name="connsiteY29" fmla="*/ 371178 h 649784"/>
                <a:gd name="connsiteX30" fmla="*/ 1155648 w 1557994"/>
                <a:gd name="connsiteY30" fmla="*/ 294978 h 649784"/>
                <a:gd name="connsiteX31" fmla="*/ 1186604 w 1557994"/>
                <a:gd name="connsiteY31" fmla="*/ 235447 h 649784"/>
                <a:gd name="connsiteX32" fmla="*/ 1219942 w 1557994"/>
                <a:gd name="connsiteY32" fmla="*/ 190203 h 649784"/>
                <a:gd name="connsiteX33" fmla="*/ 1281854 w 1557994"/>
                <a:gd name="connsiteY33" fmla="*/ 116384 h 649784"/>
                <a:gd name="connsiteX34" fmla="*/ 1312811 w 1557994"/>
                <a:gd name="connsiteY34" fmla="*/ 73522 h 649784"/>
                <a:gd name="connsiteX35" fmla="*/ 1350911 w 1557994"/>
                <a:gd name="connsiteY35" fmla="*/ 137815 h 649784"/>
                <a:gd name="connsiteX36" fmla="*/ 1374723 w 1557994"/>
                <a:gd name="connsiteY36" fmla="*/ 180678 h 649784"/>
                <a:gd name="connsiteX37" fmla="*/ 1398536 w 1557994"/>
                <a:gd name="connsiteY37" fmla="*/ 199728 h 649784"/>
                <a:gd name="connsiteX38" fmla="*/ 1453304 w 1557994"/>
                <a:gd name="connsiteY38" fmla="*/ 194965 h 649784"/>
                <a:gd name="connsiteX39" fmla="*/ 1484261 w 1557994"/>
                <a:gd name="connsiteY39" fmla="*/ 237828 h 649784"/>
                <a:gd name="connsiteX40" fmla="*/ 1510454 w 1557994"/>
                <a:gd name="connsiteY40" fmla="*/ 261640 h 649784"/>
                <a:gd name="connsiteX41" fmla="*/ 1555698 w 1557994"/>
                <a:gd name="connsiteY41" fmla="*/ 294978 h 649784"/>
                <a:gd name="connsiteX42" fmla="*/ 1443718 w 1557994"/>
                <a:gd name="connsiteY42" fmla="*/ 571203 h 649784"/>
                <a:gd name="connsiteX43" fmla="*/ 1158010 w 1557994"/>
                <a:gd name="connsiteY43" fmla="*/ 580727 h 649784"/>
                <a:gd name="connsiteX44" fmla="*/ 1005629 w 1557994"/>
                <a:gd name="connsiteY44" fmla="*/ 649784 h 649784"/>
                <a:gd name="connsiteX45" fmla="*/ 810367 w 1557994"/>
                <a:gd name="connsiteY45" fmla="*/ 568822 h 649784"/>
                <a:gd name="connsiteX46" fmla="*/ 369836 w 1557994"/>
                <a:gd name="connsiteY46" fmla="*/ 495003 h 649784"/>
                <a:gd name="connsiteX47" fmla="*/ 126948 w 1557994"/>
                <a:gd name="connsiteY47" fmla="*/ 416422 h 649784"/>
                <a:gd name="connsiteX48" fmla="*/ 76942 w 1557994"/>
                <a:gd name="connsiteY48" fmla="*/ 354509 h 649784"/>
                <a:gd name="connsiteX49" fmla="*/ 742 w 1557994"/>
                <a:gd name="connsiteY49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08004 w 1557994"/>
                <a:gd name="connsiteY7" fmla="*/ 380703 h 649784"/>
                <a:gd name="connsiteX8" fmla="*/ 374598 w 1557994"/>
                <a:gd name="connsiteY8" fmla="*/ 273547 h 649784"/>
                <a:gd name="connsiteX9" fmla="*/ 400792 w 1557994"/>
                <a:gd name="connsiteY9" fmla="*/ 192584 h 649784"/>
                <a:gd name="connsiteX10" fmla="*/ 429367 w 1557994"/>
                <a:gd name="connsiteY10" fmla="*/ 133053 h 649784"/>
                <a:gd name="connsiteX11" fmla="*/ 462704 w 1557994"/>
                <a:gd name="connsiteY11" fmla="*/ 75903 h 649784"/>
                <a:gd name="connsiteX12" fmla="*/ 491279 w 1557994"/>
                <a:gd name="connsiteY12" fmla="*/ 49709 h 649784"/>
                <a:gd name="connsiteX13" fmla="*/ 505567 w 1557994"/>
                <a:gd name="connsiteY13" fmla="*/ 18753 h 649784"/>
                <a:gd name="connsiteX14" fmla="*/ 529379 w 1557994"/>
                <a:gd name="connsiteY14" fmla="*/ 4465 h 649784"/>
                <a:gd name="connsiteX15" fmla="*/ 569861 w 1557994"/>
                <a:gd name="connsiteY15" fmla="*/ 4465 h 649784"/>
                <a:gd name="connsiteX16" fmla="*/ 615104 w 1557994"/>
                <a:gd name="connsiteY16" fmla="*/ 30659 h 649784"/>
                <a:gd name="connsiteX17" fmla="*/ 638917 w 1557994"/>
                <a:gd name="connsiteY17" fmla="*/ 66378 h 649784"/>
                <a:gd name="connsiteX18" fmla="*/ 667492 w 1557994"/>
                <a:gd name="connsiteY18" fmla="*/ 144959 h 649784"/>
                <a:gd name="connsiteX19" fmla="*/ 693686 w 1557994"/>
                <a:gd name="connsiteY19" fmla="*/ 214015 h 649784"/>
                <a:gd name="connsiteX20" fmla="*/ 734167 w 1557994"/>
                <a:gd name="connsiteY20" fmla="*/ 285453 h 649784"/>
                <a:gd name="connsiteX21" fmla="*/ 769886 w 1557994"/>
                <a:gd name="connsiteY21" fmla="*/ 354509 h 649784"/>
                <a:gd name="connsiteX22" fmla="*/ 836561 w 1557994"/>
                <a:gd name="connsiteY22" fmla="*/ 442615 h 649784"/>
                <a:gd name="connsiteX23" fmla="*/ 872279 w 1557994"/>
                <a:gd name="connsiteY23" fmla="*/ 509290 h 649784"/>
                <a:gd name="connsiteX24" fmla="*/ 924667 w 1557994"/>
                <a:gd name="connsiteY24" fmla="*/ 566440 h 649784"/>
                <a:gd name="connsiteX25" fmla="*/ 967529 w 1557994"/>
                <a:gd name="connsiteY25" fmla="*/ 599778 h 649784"/>
                <a:gd name="connsiteX26" fmla="*/ 1017536 w 1557994"/>
                <a:gd name="connsiteY26" fmla="*/ 614065 h 649784"/>
                <a:gd name="connsiteX27" fmla="*/ 1069923 w 1557994"/>
                <a:gd name="connsiteY27" fmla="*/ 554534 h 649784"/>
                <a:gd name="connsiteX28" fmla="*/ 1103261 w 1557994"/>
                <a:gd name="connsiteY28" fmla="*/ 471190 h 649784"/>
                <a:gd name="connsiteX29" fmla="*/ 1119929 w 1557994"/>
                <a:gd name="connsiteY29" fmla="*/ 371178 h 649784"/>
                <a:gd name="connsiteX30" fmla="*/ 1155648 w 1557994"/>
                <a:gd name="connsiteY30" fmla="*/ 294978 h 649784"/>
                <a:gd name="connsiteX31" fmla="*/ 1186604 w 1557994"/>
                <a:gd name="connsiteY31" fmla="*/ 235447 h 649784"/>
                <a:gd name="connsiteX32" fmla="*/ 1219942 w 1557994"/>
                <a:gd name="connsiteY32" fmla="*/ 190203 h 649784"/>
                <a:gd name="connsiteX33" fmla="*/ 1281854 w 1557994"/>
                <a:gd name="connsiteY33" fmla="*/ 116384 h 649784"/>
                <a:gd name="connsiteX34" fmla="*/ 1312811 w 1557994"/>
                <a:gd name="connsiteY34" fmla="*/ 73522 h 649784"/>
                <a:gd name="connsiteX35" fmla="*/ 1350911 w 1557994"/>
                <a:gd name="connsiteY35" fmla="*/ 137815 h 649784"/>
                <a:gd name="connsiteX36" fmla="*/ 1374723 w 1557994"/>
                <a:gd name="connsiteY36" fmla="*/ 180678 h 649784"/>
                <a:gd name="connsiteX37" fmla="*/ 1398536 w 1557994"/>
                <a:gd name="connsiteY37" fmla="*/ 199728 h 649784"/>
                <a:gd name="connsiteX38" fmla="*/ 1453304 w 1557994"/>
                <a:gd name="connsiteY38" fmla="*/ 194965 h 649784"/>
                <a:gd name="connsiteX39" fmla="*/ 1484261 w 1557994"/>
                <a:gd name="connsiteY39" fmla="*/ 237828 h 649784"/>
                <a:gd name="connsiteX40" fmla="*/ 1510454 w 1557994"/>
                <a:gd name="connsiteY40" fmla="*/ 261640 h 649784"/>
                <a:gd name="connsiteX41" fmla="*/ 1555698 w 1557994"/>
                <a:gd name="connsiteY41" fmla="*/ 294978 h 649784"/>
                <a:gd name="connsiteX42" fmla="*/ 1443718 w 1557994"/>
                <a:gd name="connsiteY42" fmla="*/ 571203 h 649784"/>
                <a:gd name="connsiteX43" fmla="*/ 1158010 w 1557994"/>
                <a:gd name="connsiteY43" fmla="*/ 580727 h 649784"/>
                <a:gd name="connsiteX44" fmla="*/ 1005629 w 1557994"/>
                <a:gd name="connsiteY44" fmla="*/ 649784 h 649784"/>
                <a:gd name="connsiteX45" fmla="*/ 810367 w 1557994"/>
                <a:gd name="connsiteY45" fmla="*/ 568822 h 649784"/>
                <a:gd name="connsiteX46" fmla="*/ 369836 w 1557994"/>
                <a:gd name="connsiteY46" fmla="*/ 495003 h 649784"/>
                <a:gd name="connsiteX47" fmla="*/ 126948 w 1557994"/>
                <a:gd name="connsiteY47" fmla="*/ 416422 h 649784"/>
                <a:gd name="connsiteX48" fmla="*/ 76942 w 1557994"/>
                <a:gd name="connsiteY48" fmla="*/ 354509 h 649784"/>
                <a:gd name="connsiteX49" fmla="*/ 742 w 1557994"/>
                <a:gd name="connsiteY49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08004 w 1557994"/>
                <a:gd name="connsiteY7" fmla="*/ 380703 h 649784"/>
                <a:gd name="connsiteX8" fmla="*/ 374598 w 1557994"/>
                <a:gd name="connsiteY8" fmla="*/ 273547 h 649784"/>
                <a:gd name="connsiteX9" fmla="*/ 400792 w 1557994"/>
                <a:gd name="connsiteY9" fmla="*/ 192584 h 649784"/>
                <a:gd name="connsiteX10" fmla="*/ 429367 w 1557994"/>
                <a:gd name="connsiteY10" fmla="*/ 133053 h 649784"/>
                <a:gd name="connsiteX11" fmla="*/ 462704 w 1557994"/>
                <a:gd name="connsiteY11" fmla="*/ 75903 h 649784"/>
                <a:gd name="connsiteX12" fmla="*/ 491279 w 1557994"/>
                <a:gd name="connsiteY12" fmla="*/ 49709 h 649784"/>
                <a:gd name="connsiteX13" fmla="*/ 505567 w 1557994"/>
                <a:gd name="connsiteY13" fmla="*/ 18753 h 649784"/>
                <a:gd name="connsiteX14" fmla="*/ 529379 w 1557994"/>
                <a:gd name="connsiteY14" fmla="*/ 4465 h 649784"/>
                <a:gd name="connsiteX15" fmla="*/ 569861 w 1557994"/>
                <a:gd name="connsiteY15" fmla="*/ 4465 h 649784"/>
                <a:gd name="connsiteX16" fmla="*/ 615104 w 1557994"/>
                <a:gd name="connsiteY16" fmla="*/ 30659 h 649784"/>
                <a:gd name="connsiteX17" fmla="*/ 638917 w 1557994"/>
                <a:gd name="connsiteY17" fmla="*/ 66378 h 649784"/>
                <a:gd name="connsiteX18" fmla="*/ 667492 w 1557994"/>
                <a:gd name="connsiteY18" fmla="*/ 144959 h 649784"/>
                <a:gd name="connsiteX19" fmla="*/ 693686 w 1557994"/>
                <a:gd name="connsiteY19" fmla="*/ 214015 h 649784"/>
                <a:gd name="connsiteX20" fmla="*/ 734167 w 1557994"/>
                <a:gd name="connsiteY20" fmla="*/ 285453 h 649784"/>
                <a:gd name="connsiteX21" fmla="*/ 769886 w 1557994"/>
                <a:gd name="connsiteY21" fmla="*/ 354509 h 649784"/>
                <a:gd name="connsiteX22" fmla="*/ 836561 w 1557994"/>
                <a:gd name="connsiteY22" fmla="*/ 442615 h 649784"/>
                <a:gd name="connsiteX23" fmla="*/ 872279 w 1557994"/>
                <a:gd name="connsiteY23" fmla="*/ 509290 h 649784"/>
                <a:gd name="connsiteX24" fmla="*/ 924667 w 1557994"/>
                <a:gd name="connsiteY24" fmla="*/ 566440 h 649784"/>
                <a:gd name="connsiteX25" fmla="*/ 967529 w 1557994"/>
                <a:gd name="connsiteY25" fmla="*/ 599778 h 649784"/>
                <a:gd name="connsiteX26" fmla="*/ 1017536 w 1557994"/>
                <a:gd name="connsiteY26" fmla="*/ 614065 h 649784"/>
                <a:gd name="connsiteX27" fmla="*/ 1069923 w 1557994"/>
                <a:gd name="connsiteY27" fmla="*/ 554534 h 649784"/>
                <a:gd name="connsiteX28" fmla="*/ 1103261 w 1557994"/>
                <a:gd name="connsiteY28" fmla="*/ 471190 h 649784"/>
                <a:gd name="connsiteX29" fmla="*/ 1119929 w 1557994"/>
                <a:gd name="connsiteY29" fmla="*/ 371178 h 649784"/>
                <a:gd name="connsiteX30" fmla="*/ 1155648 w 1557994"/>
                <a:gd name="connsiteY30" fmla="*/ 294978 h 649784"/>
                <a:gd name="connsiteX31" fmla="*/ 1186604 w 1557994"/>
                <a:gd name="connsiteY31" fmla="*/ 235447 h 649784"/>
                <a:gd name="connsiteX32" fmla="*/ 1219942 w 1557994"/>
                <a:gd name="connsiteY32" fmla="*/ 190203 h 649784"/>
                <a:gd name="connsiteX33" fmla="*/ 1281854 w 1557994"/>
                <a:gd name="connsiteY33" fmla="*/ 116384 h 649784"/>
                <a:gd name="connsiteX34" fmla="*/ 1312811 w 1557994"/>
                <a:gd name="connsiteY34" fmla="*/ 73522 h 649784"/>
                <a:gd name="connsiteX35" fmla="*/ 1350911 w 1557994"/>
                <a:gd name="connsiteY35" fmla="*/ 137815 h 649784"/>
                <a:gd name="connsiteX36" fmla="*/ 1374723 w 1557994"/>
                <a:gd name="connsiteY36" fmla="*/ 180678 h 649784"/>
                <a:gd name="connsiteX37" fmla="*/ 1398536 w 1557994"/>
                <a:gd name="connsiteY37" fmla="*/ 199728 h 649784"/>
                <a:gd name="connsiteX38" fmla="*/ 1453304 w 1557994"/>
                <a:gd name="connsiteY38" fmla="*/ 194965 h 649784"/>
                <a:gd name="connsiteX39" fmla="*/ 1484261 w 1557994"/>
                <a:gd name="connsiteY39" fmla="*/ 237828 h 649784"/>
                <a:gd name="connsiteX40" fmla="*/ 1510454 w 1557994"/>
                <a:gd name="connsiteY40" fmla="*/ 261640 h 649784"/>
                <a:gd name="connsiteX41" fmla="*/ 1555698 w 1557994"/>
                <a:gd name="connsiteY41" fmla="*/ 294978 h 649784"/>
                <a:gd name="connsiteX42" fmla="*/ 1443718 w 1557994"/>
                <a:gd name="connsiteY42" fmla="*/ 571203 h 649784"/>
                <a:gd name="connsiteX43" fmla="*/ 1158010 w 1557994"/>
                <a:gd name="connsiteY43" fmla="*/ 580727 h 649784"/>
                <a:gd name="connsiteX44" fmla="*/ 1005629 w 1557994"/>
                <a:gd name="connsiteY44" fmla="*/ 649784 h 649784"/>
                <a:gd name="connsiteX45" fmla="*/ 810367 w 1557994"/>
                <a:gd name="connsiteY45" fmla="*/ 568822 h 649784"/>
                <a:gd name="connsiteX46" fmla="*/ 369836 w 1557994"/>
                <a:gd name="connsiteY46" fmla="*/ 495003 h 649784"/>
                <a:gd name="connsiteX47" fmla="*/ 126948 w 1557994"/>
                <a:gd name="connsiteY47" fmla="*/ 416422 h 649784"/>
                <a:gd name="connsiteX48" fmla="*/ 76942 w 1557994"/>
                <a:gd name="connsiteY48" fmla="*/ 354509 h 649784"/>
                <a:gd name="connsiteX49" fmla="*/ 742 w 1557994"/>
                <a:gd name="connsiteY49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08004 w 1557994"/>
                <a:gd name="connsiteY7" fmla="*/ 380703 h 649784"/>
                <a:gd name="connsiteX8" fmla="*/ 374598 w 1557994"/>
                <a:gd name="connsiteY8" fmla="*/ 273547 h 649784"/>
                <a:gd name="connsiteX9" fmla="*/ 400792 w 1557994"/>
                <a:gd name="connsiteY9" fmla="*/ 192584 h 649784"/>
                <a:gd name="connsiteX10" fmla="*/ 429367 w 1557994"/>
                <a:gd name="connsiteY10" fmla="*/ 133053 h 649784"/>
                <a:gd name="connsiteX11" fmla="*/ 462704 w 1557994"/>
                <a:gd name="connsiteY11" fmla="*/ 75903 h 649784"/>
                <a:gd name="connsiteX12" fmla="*/ 491279 w 1557994"/>
                <a:gd name="connsiteY12" fmla="*/ 49709 h 649784"/>
                <a:gd name="connsiteX13" fmla="*/ 505567 w 1557994"/>
                <a:gd name="connsiteY13" fmla="*/ 18753 h 649784"/>
                <a:gd name="connsiteX14" fmla="*/ 529379 w 1557994"/>
                <a:gd name="connsiteY14" fmla="*/ 4465 h 649784"/>
                <a:gd name="connsiteX15" fmla="*/ 569861 w 1557994"/>
                <a:gd name="connsiteY15" fmla="*/ 4465 h 649784"/>
                <a:gd name="connsiteX16" fmla="*/ 615104 w 1557994"/>
                <a:gd name="connsiteY16" fmla="*/ 30659 h 649784"/>
                <a:gd name="connsiteX17" fmla="*/ 638917 w 1557994"/>
                <a:gd name="connsiteY17" fmla="*/ 66378 h 649784"/>
                <a:gd name="connsiteX18" fmla="*/ 667492 w 1557994"/>
                <a:gd name="connsiteY18" fmla="*/ 144959 h 649784"/>
                <a:gd name="connsiteX19" fmla="*/ 693686 w 1557994"/>
                <a:gd name="connsiteY19" fmla="*/ 214015 h 649784"/>
                <a:gd name="connsiteX20" fmla="*/ 734167 w 1557994"/>
                <a:gd name="connsiteY20" fmla="*/ 285453 h 649784"/>
                <a:gd name="connsiteX21" fmla="*/ 769886 w 1557994"/>
                <a:gd name="connsiteY21" fmla="*/ 354509 h 649784"/>
                <a:gd name="connsiteX22" fmla="*/ 836561 w 1557994"/>
                <a:gd name="connsiteY22" fmla="*/ 442615 h 649784"/>
                <a:gd name="connsiteX23" fmla="*/ 872279 w 1557994"/>
                <a:gd name="connsiteY23" fmla="*/ 509290 h 649784"/>
                <a:gd name="connsiteX24" fmla="*/ 924667 w 1557994"/>
                <a:gd name="connsiteY24" fmla="*/ 566440 h 649784"/>
                <a:gd name="connsiteX25" fmla="*/ 967529 w 1557994"/>
                <a:gd name="connsiteY25" fmla="*/ 599778 h 649784"/>
                <a:gd name="connsiteX26" fmla="*/ 1017536 w 1557994"/>
                <a:gd name="connsiteY26" fmla="*/ 614065 h 649784"/>
                <a:gd name="connsiteX27" fmla="*/ 1069923 w 1557994"/>
                <a:gd name="connsiteY27" fmla="*/ 554534 h 649784"/>
                <a:gd name="connsiteX28" fmla="*/ 1103261 w 1557994"/>
                <a:gd name="connsiteY28" fmla="*/ 471190 h 649784"/>
                <a:gd name="connsiteX29" fmla="*/ 1119929 w 1557994"/>
                <a:gd name="connsiteY29" fmla="*/ 371178 h 649784"/>
                <a:gd name="connsiteX30" fmla="*/ 1155648 w 1557994"/>
                <a:gd name="connsiteY30" fmla="*/ 294978 h 649784"/>
                <a:gd name="connsiteX31" fmla="*/ 1186604 w 1557994"/>
                <a:gd name="connsiteY31" fmla="*/ 235447 h 649784"/>
                <a:gd name="connsiteX32" fmla="*/ 1219942 w 1557994"/>
                <a:gd name="connsiteY32" fmla="*/ 190203 h 649784"/>
                <a:gd name="connsiteX33" fmla="*/ 1281854 w 1557994"/>
                <a:gd name="connsiteY33" fmla="*/ 116384 h 649784"/>
                <a:gd name="connsiteX34" fmla="*/ 1312811 w 1557994"/>
                <a:gd name="connsiteY34" fmla="*/ 73522 h 649784"/>
                <a:gd name="connsiteX35" fmla="*/ 1350911 w 1557994"/>
                <a:gd name="connsiteY35" fmla="*/ 137815 h 649784"/>
                <a:gd name="connsiteX36" fmla="*/ 1374723 w 1557994"/>
                <a:gd name="connsiteY36" fmla="*/ 180678 h 649784"/>
                <a:gd name="connsiteX37" fmla="*/ 1398536 w 1557994"/>
                <a:gd name="connsiteY37" fmla="*/ 199728 h 649784"/>
                <a:gd name="connsiteX38" fmla="*/ 1453304 w 1557994"/>
                <a:gd name="connsiteY38" fmla="*/ 194965 h 649784"/>
                <a:gd name="connsiteX39" fmla="*/ 1484261 w 1557994"/>
                <a:gd name="connsiteY39" fmla="*/ 237828 h 649784"/>
                <a:gd name="connsiteX40" fmla="*/ 1510454 w 1557994"/>
                <a:gd name="connsiteY40" fmla="*/ 261640 h 649784"/>
                <a:gd name="connsiteX41" fmla="*/ 1555698 w 1557994"/>
                <a:gd name="connsiteY41" fmla="*/ 294978 h 649784"/>
                <a:gd name="connsiteX42" fmla="*/ 1443718 w 1557994"/>
                <a:gd name="connsiteY42" fmla="*/ 571203 h 649784"/>
                <a:gd name="connsiteX43" fmla="*/ 1158010 w 1557994"/>
                <a:gd name="connsiteY43" fmla="*/ 580727 h 649784"/>
                <a:gd name="connsiteX44" fmla="*/ 1005629 w 1557994"/>
                <a:gd name="connsiteY44" fmla="*/ 649784 h 649784"/>
                <a:gd name="connsiteX45" fmla="*/ 810367 w 1557994"/>
                <a:gd name="connsiteY45" fmla="*/ 568822 h 649784"/>
                <a:gd name="connsiteX46" fmla="*/ 369836 w 1557994"/>
                <a:gd name="connsiteY46" fmla="*/ 495003 h 649784"/>
                <a:gd name="connsiteX47" fmla="*/ 126948 w 1557994"/>
                <a:gd name="connsiteY47" fmla="*/ 416422 h 649784"/>
                <a:gd name="connsiteX48" fmla="*/ 76942 w 1557994"/>
                <a:gd name="connsiteY48" fmla="*/ 354509 h 649784"/>
                <a:gd name="connsiteX49" fmla="*/ 742 w 1557994"/>
                <a:gd name="connsiteY49" fmla="*/ 194965 h 649784"/>
                <a:gd name="connsiteX0" fmla="*/ 742 w 1557994"/>
                <a:gd name="connsiteY0" fmla="*/ 194965 h 649784"/>
                <a:gd name="connsiteX1" fmla="*/ 41223 w 1557994"/>
                <a:gd name="connsiteY1" fmla="*/ 249734 h 649784"/>
                <a:gd name="connsiteX2" fmla="*/ 91229 w 1557994"/>
                <a:gd name="connsiteY2" fmla="*/ 273547 h 649784"/>
                <a:gd name="connsiteX3" fmla="*/ 176954 w 1557994"/>
                <a:gd name="connsiteY3" fmla="*/ 302122 h 649784"/>
                <a:gd name="connsiteX4" fmla="*/ 205529 w 1557994"/>
                <a:gd name="connsiteY4" fmla="*/ 318790 h 649784"/>
                <a:gd name="connsiteX5" fmla="*/ 229342 w 1557994"/>
                <a:gd name="connsiteY5" fmla="*/ 366415 h 649784"/>
                <a:gd name="connsiteX6" fmla="*/ 265061 w 1557994"/>
                <a:gd name="connsiteY6" fmla="*/ 416422 h 649784"/>
                <a:gd name="connsiteX7" fmla="*/ 308004 w 1557994"/>
                <a:gd name="connsiteY7" fmla="*/ 380703 h 649784"/>
                <a:gd name="connsiteX8" fmla="*/ 374598 w 1557994"/>
                <a:gd name="connsiteY8" fmla="*/ 273547 h 649784"/>
                <a:gd name="connsiteX9" fmla="*/ 400792 w 1557994"/>
                <a:gd name="connsiteY9" fmla="*/ 192584 h 649784"/>
                <a:gd name="connsiteX10" fmla="*/ 429367 w 1557994"/>
                <a:gd name="connsiteY10" fmla="*/ 133053 h 649784"/>
                <a:gd name="connsiteX11" fmla="*/ 462704 w 1557994"/>
                <a:gd name="connsiteY11" fmla="*/ 75903 h 649784"/>
                <a:gd name="connsiteX12" fmla="*/ 491279 w 1557994"/>
                <a:gd name="connsiteY12" fmla="*/ 49709 h 649784"/>
                <a:gd name="connsiteX13" fmla="*/ 505567 w 1557994"/>
                <a:gd name="connsiteY13" fmla="*/ 18753 h 649784"/>
                <a:gd name="connsiteX14" fmla="*/ 529379 w 1557994"/>
                <a:gd name="connsiteY14" fmla="*/ 4465 h 649784"/>
                <a:gd name="connsiteX15" fmla="*/ 569861 w 1557994"/>
                <a:gd name="connsiteY15" fmla="*/ 4465 h 649784"/>
                <a:gd name="connsiteX16" fmla="*/ 615104 w 1557994"/>
                <a:gd name="connsiteY16" fmla="*/ 30659 h 649784"/>
                <a:gd name="connsiteX17" fmla="*/ 638917 w 1557994"/>
                <a:gd name="connsiteY17" fmla="*/ 66378 h 649784"/>
                <a:gd name="connsiteX18" fmla="*/ 667492 w 1557994"/>
                <a:gd name="connsiteY18" fmla="*/ 144959 h 649784"/>
                <a:gd name="connsiteX19" fmla="*/ 693686 w 1557994"/>
                <a:gd name="connsiteY19" fmla="*/ 214015 h 649784"/>
                <a:gd name="connsiteX20" fmla="*/ 734167 w 1557994"/>
                <a:gd name="connsiteY20" fmla="*/ 285453 h 649784"/>
                <a:gd name="connsiteX21" fmla="*/ 769886 w 1557994"/>
                <a:gd name="connsiteY21" fmla="*/ 354509 h 649784"/>
                <a:gd name="connsiteX22" fmla="*/ 836561 w 1557994"/>
                <a:gd name="connsiteY22" fmla="*/ 442615 h 649784"/>
                <a:gd name="connsiteX23" fmla="*/ 872279 w 1557994"/>
                <a:gd name="connsiteY23" fmla="*/ 509290 h 649784"/>
                <a:gd name="connsiteX24" fmla="*/ 924667 w 1557994"/>
                <a:gd name="connsiteY24" fmla="*/ 566440 h 649784"/>
                <a:gd name="connsiteX25" fmla="*/ 967529 w 1557994"/>
                <a:gd name="connsiteY25" fmla="*/ 599778 h 649784"/>
                <a:gd name="connsiteX26" fmla="*/ 1017536 w 1557994"/>
                <a:gd name="connsiteY26" fmla="*/ 614065 h 649784"/>
                <a:gd name="connsiteX27" fmla="*/ 1069923 w 1557994"/>
                <a:gd name="connsiteY27" fmla="*/ 554534 h 649784"/>
                <a:gd name="connsiteX28" fmla="*/ 1103261 w 1557994"/>
                <a:gd name="connsiteY28" fmla="*/ 471190 h 649784"/>
                <a:gd name="connsiteX29" fmla="*/ 1119929 w 1557994"/>
                <a:gd name="connsiteY29" fmla="*/ 371178 h 649784"/>
                <a:gd name="connsiteX30" fmla="*/ 1155648 w 1557994"/>
                <a:gd name="connsiteY30" fmla="*/ 294978 h 649784"/>
                <a:gd name="connsiteX31" fmla="*/ 1186604 w 1557994"/>
                <a:gd name="connsiteY31" fmla="*/ 235447 h 649784"/>
                <a:gd name="connsiteX32" fmla="*/ 1219942 w 1557994"/>
                <a:gd name="connsiteY32" fmla="*/ 190203 h 649784"/>
                <a:gd name="connsiteX33" fmla="*/ 1281854 w 1557994"/>
                <a:gd name="connsiteY33" fmla="*/ 116384 h 649784"/>
                <a:gd name="connsiteX34" fmla="*/ 1312811 w 1557994"/>
                <a:gd name="connsiteY34" fmla="*/ 73522 h 649784"/>
                <a:gd name="connsiteX35" fmla="*/ 1350911 w 1557994"/>
                <a:gd name="connsiteY35" fmla="*/ 137815 h 649784"/>
                <a:gd name="connsiteX36" fmla="*/ 1374723 w 1557994"/>
                <a:gd name="connsiteY36" fmla="*/ 180678 h 649784"/>
                <a:gd name="connsiteX37" fmla="*/ 1398536 w 1557994"/>
                <a:gd name="connsiteY37" fmla="*/ 199728 h 649784"/>
                <a:gd name="connsiteX38" fmla="*/ 1453304 w 1557994"/>
                <a:gd name="connsiteY38" fmla="*/ 194965 h 649784"/>
                <a:gd name="connsiteX39" fmla="*/ 1484261 w 1557994"/>
                <a:gd name="connsiteY39" fmla="*/ 237828 h 649784"/>
                <a:gd name="connsiteX40" fmla="*/ 1510454 w 1557994"/>
                <a:gd name="connsiteY40" fmla="*/ 261640 h 649784"/>
                <a:gd name="connsiteX41" fmla="*/ 1555698 w 1557994"/>
                <a:gd name="connsiteY41" fmla="*/ 294978 h 649784"/>
                <a:gd name="connsiteX42" fmla="*/ 1443718 w 1557994"/>
                <a:gd name="connsiteY42" fmla="*/ 571203 h 649784"/>
                <a:gd name="connsiteX43" fmla="*/ 1158010 w 1557994"/>
                <a:gd name="connsiteY43" fmla="*/ 580727 h 649784"/>
                <a:gd name="connsiteX44" fmla="*/ 1005629 w 1557994"/>
                <a:gd name="connsiteY44" fmla="*/ 649784 h 649784"/>
                <a:gd name="connsiteX45" fmla="*/ 810367 w 1557994"/>
                <a:gd name="connsiteY45" fmla="*/ 568822 h 649784"/>
                <a:gd name="connsiteX46" fmla="*/ 369836 w 1557994"/>
                <a:gd name="connsiteY46" fmla="*/ 495003 h 649784"/>
                <a:gd name="connsiteX47" fmla="*/ 126948 w 1557994"/>
                <a:gd name="connsiteY47" fmla="*/ 416422 h 649784"/>
                <a:gd name="connsiteX48" fmla="*/ 76942 w 1557994"/>
                <a:gd name="connsiteY48" fmla="*/ 354509 h 649784"/>
                <a:gd name="connsiteX49" fmla="*/ 742 w 1557994"/>
                <a:gd name="connsiteY49" fmla="*/ 194965 h 64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557994" h="649784">
                  <a:moveTo>
                    <a:pt x="742" y="194965"/>
                  </a:moveTo>
                  <a:cubicBezTo>
                    <a:pt x="-5211" y="177503"/>
                    <a:pt x="26142" y="236637"/>
                    <a:pt x="41223" y="249734"/>
                  </a:cubicBezTo>
                  <a:cubicBezTo>
                    <a:pt x="56304" y="262831"/>
                    <a:pt x="68607" y="264816"/>
                    <a:pt x="91229" y="273547"/>
                  </a:cubicBezTo>
                  <a:cubicBezTo>
                    <a:pt x="113851" y="282278"/>
                    <a:pt x="157904" y="294582"/>
                    <a:pt x="176954" y="302122"/>
                  </a:cubicBezTo>
                  <a:cubicBezTo>
                    <a:pt x="196004" y="309662"/>
                    <a:pt x="196798" y="308075"/>
                    <a:pt x="205529" y="318790"/>
                  </a:cubicBezTo>
                  <a:cubicBezTo>
                    <a:pt x="214260" y="329505"/>
                    <a:pt x="217436" y="349746"/>
                    <a:pt x="229342" y="366415"/>
                  </a:cubicBezTo>
                  <a:lnTo>
                    <a:pt x="265061" y="416422"/>
                  </a:lnTo>
                  <a:cubicBezTo>
                    <a:pt x="278171" y="418803"/>
                    <a:pt x="289748" y="404515"/>
                    <a:pt x="308004" y="380703"/>
                  </a:cubicBezTo>
                  <a:cubicBezTo>
                    <a:pt x="326260" y="356891"/>
                    <a:pt x="362295" y="302122"/>
                    <a:pt x="374598" y="273547"/>
                  </a:cubicBezTo>
                  <a:lnTo>
                    <a:pt x="400792" y="192584"/>
                  </a:lnTo>
                  <a:lnTo>
                    <a:pt x="429367" y="133053"/>
                  </a:lnTo>
                  <a:lnTo>
                    <a:pt x="462704" y="75903"/>
                  </a:lnTo>
                  <a:cubicBezTo>
                    <a:pt x="473023" y="62012"/>
                    <a:pt x="484135" y="59234"/>
                    <a:pt x="491279" y="49709"/>
                  </a:cubicBezTo>
                  <a:cubicBezTo>
                    <a:pt x="498423" y="40184"/>
                    <a:pt x="497630" y="23516"/>
                    <a:pt x="505567" y="18753"/>
                  </a:cubicBezTo>
                  <a:lnTo>
                    <a:pt x="529379" y="4465"/>
                  </a:lnTo>
                  <a:cubicBezTo>
                    <a:pt x="540095" y="2084"/>
                    <a:pt x="554780" y="-4266"/>
                    <a:pt x="569861" y="4465"/>
                  </a:cubicBezTo>
                  <a:lnTo>
                    <a:pt x="615104" y="30659"/>
                  </a:lnTo>
                  <a:cubicBezTo>
                    <a:pt x="630185" y="39390"/>
                    <a:pt x="630186" y="47328"/>
                    <a:pt x="638917" y="66378"/>
                  </a:cubicBezTo>
                  <a:lnTo>
                    <a:pt x="667492" y="144959"/>
                  </a:lnTo>
                  <a:lnTo>
                    <a:pt x="693686" y="214015"/>
                  </a:lnTo>
                  <a:lnTo>
                    <a:pt x="734167" y="285453"/>
                  </a:lnTo>
                  <a:lnTo>
                    <a:pt x="769886" y="354509"/>
                  </a:lnTo>
                  <a:lnTo>
                    <a:pt x="836561" y="442615"/>
                  </a:lnTo>
                  <a:lnTo>
                    <a:pt x="872279" y="509290"/>
                  </a:lnTo>
                  <a:lnTo>
                    <a:pt x="924667" y="566440"/>
                  </a:lnTo>
                  <a:cubicBezTo>
                    <a:pt x="940542" y="581521"/>
                    <a:pt x="952051" y="591841"/>
                    <a:pt x="967529" y="599778"/>
                  </a:cubicBezTo>
                  <a:cubicBezTo>
                    <a:pt x="983007" y="607715"/>
                    <a:pt x="1000470" y="621606"/>
                    <a:pt x="1017536" y="614065"/>
                  </a:cubicBezTo>
                  <a:cubicBezTo>
                    <a:pt x="1034602" y="606524"/>
                    <a:pt x="1058810" y="582315"/>
                    <a:pt x="1069923" y="554534"/>
                  </a:cubicBezTo>
                  <a:lnTo>
                    <a:pt x="1103261" y="471190"/>
                  </a:lnTo>
                  <a:lnTo>
                    <a:pt x="1119929" y="371178"/>
                  </a:lnTo>
                  <a:lnTo>
                    <a:pt x="1155648" y="294978"/>
                  </a:lnTo>
                  <a:lnTo>
                    <a:pt x="1186604" y="235447"/>
                  </a:lnTo>
                  <a:lnTo>
                    <a:pt x="1219942" y="190203"/>
                  </a:lnTo>
                  <a:lnTo>
                    <a:pt x="1281854" y="116384"/>
                  </a:lnTo>
                  <a:cubicBezTo>
                    <a:pt x="1297332" y="96937"/>
                    <a:pt x="1301302" y="69950"/>
                    <a:pt x="1312811" y="73522"/>
                  </a:cubicBezTo>
                  <a:cubicBezTo>
                    <a:pt x="1324320" y="77094"/>
                    <a:pt x="1342974" y="123527"/>
                    <a:pt x="1350911" y="137815"/>
                  </a:cubicBezTo>
                  <a:lnTo>
                    <a:pt x="1374723" y="180678"/>
                  </a:lnTo>
                  <a:cubicBezTo>
                    <a:pt x="1382660" y="190997"/>
                    <a:pt x="1380280" y="201316"/>
                    <a:pt x="1398536" y="199728"/>
                  </a:cubicBezTo>
                  <a:lnTo>
                    <a:pt x="1453304" y="194965"/>
                  </a:lnTo>
                  <a:cubicBezTo>
                    <a:pt x="1467592" y="201315"/>
                    <a:pt x="1475530" y="229891"/>
                    <a:pt x="1484261" y="237828"/>
                  </a:cubicBezTo>
                  <a:lnTo>
                    <a:pt x="1510454" y="261640"/>
                  </a:lnTo>
                  <a:cubicBezTo>
                    <a:pt x="1519185" y="269577"/>
                    <a:pt x="1569192" y="238622"/>
                    <a:pt x="1555698" y="294978"/>
                  </a:cubicBezTo>
                  <a:lnTo>
                    <a:pt x="1443718" y="571203"/>
                  </a:lnTo>
                  <a:cubicBezTo>
                    <a:pt x="1353224" y="564853"/>
                    <a:pt x="1257988" y="568027"/>
                    <a:pt x="1158010" y="580727"/>
                  </a:cubicBezTo>
                  <a:lnTo>
                    <a:pt x="1005629" y="649784"/>
                  </a:lnTo>
                  <a:lnTo>
                    <a:pt x="810367" y="568822"/>
                  </a:lnTo>
                  <a:lnTo>
                    <a:pt x="369836" y="495003"/>
                  </a:lnTo>
                  <a:lnTo>
                    <a:pt x="126948" y="416422"/>
                  </a:lnTo>
                  <a:lnTo>
                    <a:pt x="76942" y="354509"/>
                  </a:lnTo>
                  <a:lnTo>
                    <a:pt x="742" y="194965"/>
                  </a:lnTo>
                  <a:close/>
                </a:path>
              </a:pathLst>
            </a:custGeom>
            <a:pattFill prst="pct5">
              <a:fgClr>
                <a:schemeClr val="bg1"/>
              </a:fgClr>
              <a:bgClr>
                <a:srgbClr val="FFC000"/>
              </a:bgClr>
            </a:patt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ED8457D-653A-4FD0-B589-EE5C3EF8DE10}"/>
                </a:ext>
              </a:extLst>
            </p:cNvPr>
            <p:cNvSpPr/>
            <p:nvPr/>
          </p:nvSpPr>
          <p:spPr>
            <a:xfrm>
              <a:off x="2855800" y="2421988"/>
              <a:ext cx="1344158" cy="353624"/>
            </a:xfrm>
            <a:custGeom>
              <a:avLst/>
              <a:gdLst>
                <a:gd name="connsiteX0" fmla="*/ 0 w 1338263"/>
                <a:gd name="connsiteY0" fmla="*/ 0 h 352425"/>
                <a:gd name="connsiteX1" fmla="*/ 102394 w 1338263"/>
                <a:gd name="connsiteY1" fmla="*/ 47625 h 352425"/>
                <a:gd name="connsiteX2" fmla="*/ 178594 w 1338263"/>
                <a:gd name="connsiteY2" fmla="*/ 61913 h 352425"/>
                <a:gd name="connsiteX3" fmla="*/ 202407 w 1338263"/>
                <a:gd name="connsiteY3" fmla="*/ 107157 h 352425"/>
                <a:gd name="connsiteX4" fmla="*/ 238125 w 1338263"/>
                <a:gd name="connsiteY4" fmla="*/ 69057 h 352425"/>
                <a:gd name="connsiteX5" fmla="*/ 545307 w 1338263"/>
                <a:gd name="connsiteY5" fmla="*/ 126207 h 352425"/>
                <a:gd name="connsiteX6" fmla="*/ 726282 w 1338263"/>
                <a:gd name="connsiteY6" fmla="*/ 176213 h 352425"/>
                <a:gd name="connsiteX7" fmla="*/ 804863 w 1338263"/>
                <a:gd name="connsiteY7" fmla="*/ 183357 h 352425"/>
                <a:gd name="connsiteX8" fmla="*/ 857250 w 1338263"/>
                <a:gd name="connsiteY8" fmla="*/ 242888 h 352425"/>
                <a:gd name="connsiteX9" fmla="*/ 909638 w 1338263"/>
                <a:gd name="connsiteY9" fmla="*/ 285750 h 352425"/>
                <a:gd name="connsiteX10" fmla="*/ 942975 w 1338263"/>
                <a:gd name="connsiteY10" fmla="*/ 297657 h 352425"/>
                <a:gd name="connsiteX11" fmla="*/ 985838 w 1338263"/>
                <a:gd name="connsiteY11" fmla="*/ 271463 h 352425"/>
                <a:gd name="connsiteX12" fmla="*/ 1004888 w 1338263"/>
                <a:gd name="connsiteY12" fmla="*/ 238125 h 352425"/>
                <a:gd name="connsiteX13" fmla="*/ 1012032 w 1338263"/>
                <a:gd name="connsiteY13" fmla="*/ 221457 h 352425"/>
                <a:gd name="connsiteX14" fmla="*/ 1238250 w 1338263"/>
                <a:gd name="connsiteY14" fmla="*/ 242888 h 352425"/>
                <a:gd name="connsiteX15" fmla="*/ 1338263 w 1338263"/>
                <a:gd name="connsiteY15" fmla="*/ 240507 h 352425"/>
                <a:gd name="connsiteX16" fmla="*/ 1259682 w 1338263"/>
                <a:gd name="connsiteY16" fmla="*/ 285750 h 352425"/>
                <a:gd name="connsiteX17" fmla="*/ 1197769 w 1338263"/>
                <a:gd name="connsiteY17" fmla="*/ 300038 h 352425"/>
                <a:gd name="connsiteX18" fmla="*/ 1116807 w 1338263"/>
                <a:gd name="connsiteY18" fmla="*/ 302419 h 352425"/>
                <a:gd name="connsiteX19" fmla="*/ 1007269 w 1338263"/>
                <a:gd name="connsiteY19" fmla="*/ 342900 h 352425"/>
                <a:gd name="connsiteX20" fmla="*/ 926307 w 1338263"/>
                <a:gd name="connsiteY20" fmla="*/ 352425 h 352425"/>
                <a:gd name="connsiteX21" fmla="*/ 828675 w 1338263"/>
                <a:gd name="connsiteY21" fmla="*/ 321469 h 352425"/>
                <a:gd name="connsiteX22" fmla="*/ 738188 w 1338263"/>
                <a:gd name="connsiteY22" fmla="*/ 307182 h 352425"/>
                <a:gd name="connsiteX23" fmla="*/ 654844 w 1338263"/>
                <a:gd name="connsiteY23" fmla="*/ 314325 h 352425"/>
                <a:gd name="connsiteX24" fmla="*/ 573882 w 1338263"/>
                <a:gd name="connsiteY24" fmla="*/ 290513 h 352425"/>
                <a:gd name="connsiteX25" fmla="*/ 526257 w 1338263"/>
                <a:gd name="connsiteY25" fmla="*/ 261938 h 352425"/>
                <a:gd name="connsiteX26" fmla="*/ 407194 w 1338263"/>
                <a:gd name="connsiteY26" fmla="*/ 252413 h 352425"/>
                <a:gd name="connsiteX27" fmla="*/ 321469 w 1338263"/>
                <a:gd name="connsiteY27" fmla="*/ 254794 h 352425"/>
                <a:gd name="connsiteX28" fmla="*/ 245269 w 1338263"/>
                <a:gd name="connsiteY28" fmla="*/ 219075 h 352425"/>
                <a:gd name="connsiteX29" fmla="*/ 192882 w 1338263"/>
                <a:gd name="connsiteY29" fmla="*/ 219075 h 352425"/>
                <a:gd name="connsiteX30" fmla="*/ 80963 w 1338263"/>
                <a:gd name="connsiteY30" fmla="*/ 140494 h 352425"/>
                <a:gd name="connsiteX31" fmla="*/ 0 w 1338263"/>
                <a:gd name="connsiteY31" fmla="*/ 0 h 352425"/>
                <a:gd name="connsiteX0" fmla="*/ 0 w 1338263"/>
                <a:gd name="connsiteY0" fmla="*/ 0 h 352425"/>
                <a:gd name="connsiteX1" fmla="*/ 102394 w 1338263"/>
                <a:gd name="connsiteY1" fmla="*/ 47625 h 352425"/>
                <a:gd name="connsiteX2" fmla="*/ 178594 w 1338263"/>
                <a:gd name="connsiteY2" fmla="*/ 61913 h 352425"/>
                <a:gd name="connsiteX3" fmla="*/ 202407 w 1338263"/>
                <a:gd name="connsiteY3" fmla="*/ 107157 h 352425"/>
                <a:gd name="connsiteX4" fmla="*/ 238125 w 1338263"/>
                <a:gd name="connsiteY4" fmla="*/ 69057 h 352425"/>
                <a:gd name="connsiteX5" fmla="*/ 545307 w 1338263"/>
                <a:gd name="connsiteY5" fmla="*/ 126207 h 352425"/>
                <a:gd name="connsiteX6" fmla="*/ 726282 w 1338263"/>
                <a:gd name="connsiteY6" fmla="*/ 176213 h 352425"/>
                <a:gd name="connsiteX7" fmla="*/ 804863 w 1338263"/>
                <a:gd name="connsiteY7" fmla="*/ 183357 h 352425"/>
                <a:gd name="connsiteX8" fmla="*/ 857250 w 1338263"/>
                <a:gd name="connsiteY8" fmla="*/ 242888 h 352425"/>
                <a:gd name="connsiteX9" fmla="*/ 909638 w 1338263"/>
                <a:gd name="connsiteY9" fmla="*/ 285750 h 352425"/>
                <a:gd name="connsiteX10" fmla="*/ 942975 w 1338263"/>
                <a:gd name="connsiteY10" fmla="*/ 297657 h 352425"/>
                <a:gd name="connsiteX11" fmla="*/ 985838 w 1338263"/>
                <a:gd name="connsiteY11" fmla="*/ 271463 h 352425"/>
                <a:gd name="connsiteX12" fmla="*/ 1004888 w 1338263"/>
                <a:gd name="connsiteY12" fmla="*/ 238125 h 352425"/>
                <a:gd name="connsiteX13" fmla="*/ 1012032 w 1338263"/>
                <a:gd name="connsiteY13" fmla="*/ 221457 h 352425"/>
                <a:gd name="connsiteX14" fmla="*/ 1238250 w 1338263"/>
                <a:gd name="connsiteY14" fmla="*/ 242888 h 352425"/>
                <a:gd name="connsiteX15" fmla="*/ 1338263 w 1338263"/>
                <a:gd name="connsiteY15" fmla="*/ 240507 h 352425"/>
                <a:gd name="connsiteX16" fmla="*/ 1259682 w 1338263"/>
                <a:gd name="connsiteY16" fmla="*/ 285750 h 352425"/>
                <a:gd name="connsiteX17" fmla="*/ 1197769 w 1338263"/>
                <a:gd name="connsiteY17" fmla="*/ 300038 h 352425"/>
                <a:gd name="connsiteX18" fmla="*/ 1116807 w 1338263"/>
                <a:gd name="connsiteY18" fmla="*/ 302419 h 352425"/>
                <a:gd name="connsiteX19" fmla="*/ 1007269 w 1338263"/>
                <a:gd name="connsiteY19" fmla="*/ 342900 h 352425"/>
                <a:gd name="connsiteX20" fmla="*/ 926307 w 1338263"/>
                <a:gd name="connsiteY20" fmla="*/ 352425 h 352425"/>
                <a:gd name="connsiteX21" fmla="*/ 828675 w 1338263"/>
                <a:gd name="connsiteY21" fmla="*/ 321469 h 352425"/>
                <a:gd name="connsiteX22" fmla="*/ 738188 w 1338263"/>
                <a:gd name="connsiteY22" fmla="*/ 307182 h 352425"/>
                <a:gd name="connsiteX23" fmla="*/ 654844 w 1338263"/>
                <a:gd name="connsiteY23" fmla="*/ 314325 h 352425"/>
                <a:gd name="connsiteX24" fmla="*/ 573882 w 1338263"/>
                <a:gd name="connsiteY24" fmla="*/ 290513 h 352425"/>
                <a:gd name="connsiteX25" fmla="*/ 526257 w 1338263"/>
                <a:gd name="connsiteY25" fmla="*/ 261938 h 352425"/>
                <a:gd name="connsiteX26" fmla="*/ 407194 w 1338263"/>
                <a:gd name="connsiteY26" fmla="*/ 252413 h 352425"/>
                <a:gd name="connsiteX27" fmla="*/ 321469 w 1338263"/>
                <a:gd name="connsiteY27" fmla="*/ 254794 h 352425"/>
                <a:gd name="connsiteX28" fmla="*/ 233363 w 1338263"/>
                <a:gd name="connsiteY28" fmla="*/ 230981 h 352425"/>
                <a:gd name="connsiteX29" fmla="*/ 192882 w 1338263"/>
                <a:gd name="connsiteY29" fmla="*/ 219075 h 352425"/>
                <a:gd name="connsiteX30" fmla="*/ 80963 w 1338263"/>
                <a:gd name="connsiteY30" fmla="*/ 140494 h 352425"/>
                <a:gd name="connsiteX31" fmla="*/ 0 w 1338263"/>
                <a:gd name="connsiteY31" fmla="*/ 0 h 352425"/>
                <a:gd name="connsiteX0" fmla="*/ 0 w 1338263"/>
                <a:gd name="connsiteY0" fmla="*/ 0 h 352425"/>
                <a:gd name="connsiteX1" fmla="*/ 102394 w 1338263"/>
                <a:gd name="connsiteY1" fmla="*/ 47625 h 352425"/>
                <a:gd name="connsiteX2" fmla="*/ 178594 w 1338263"/>
                <a:gd name="connsiteY2" fmla="*/ 61913 h 352425"/>
                <a:gd name="connsiteX3" fmla="*/ 202407 w 1338263"/>
                <a:gd name="connsiteY3" fmla="*/ 107157 h 352425"/>
                <a:gd name="connsiteX4" fmla="*/ 238125 w 1338263"/>
                <a:gd name="connsiteY4" fmla="*/ 69057 h 352425"/>
                <a:gd name="connsiteX5" fmla="*/ 545307 w 1338263"/>
                <a:gd name="connsiteY5" fmla="*/ 126207 h 352425"/>
                <a:gd name="connsiteX6" fmla="*/ 726282 w 1338263"/>
                <a:gd name="connsiteY6" fmla="*/ 176213 h 352425"/>
                <a:gd name="connsiteX7" fmla="*/ 804863 w 1338263"/>
                <a:gd name="connsiteY7" fmla="*/ 183357 h 352425"/>
                <a:gd name="connsiteX8" fmla="*/ 857250 w 1338263"/>
                <a:gd name="connsiteY8" fmla="*/ 242888 h 352425"/>
                <a:gd name="connsiteX9" fmla="*/ 909638 w 1338263"/>
                <a:gd name="connsiteY9" fmla="*/ 285750 h 352425"/>
                <a:gd name="connsiteX10" fmla="*/ 942975 w 1338263"/>
                <a:gd name="connsiteY10" fmla="*/ 297657 h 352425"/>
                <a:gd name="connsiteX11" fmla="*/ 985838 w 1338263"/>
                <a:gd name="connsiteY11" fmla="*/ 271463 h 352425"/>
                <a:gd name="connsiteX12" fmla="*/ 1004888 w 1338263"/>
                <a:gd name="connsiteY12" fmla="*/ 238125 h 352425"/>
                <a:gd name="connsiteX13" fmla="*/ 1012032 w 1338263"/>
                <a:gd name="connsiteY13" fmla="*/ 221457 h 352425"/>
                <a:gd name="connsiteX14" fmla="*/ 1238250 w 1338263"/>
                <a:gd name="connsiteY14" fmla="*/ 242888 h 352425"/>
                <a:gd name="connsiteX15" fmla="*/ 1338263 w 1338263"/>
                <a:gd name="connsiteY15" fmla="*/ 240507 h 352425"/>
                <a:gd name="connsiteX16" fmla="*/ 1259682 w 1338263"/>
                <a:gd name="connsiteY16" fmla="*/ 285750 h 352425"/>
                <a:gd name="connsiteX17" fmla="*/ 1197769 w 1338263"/>
                <a:gd name="connsiteY17" fmla="*/ 300038 h 352425"/>
                <a:gd name="connsiteX18" fmla="*/ 1116807 w 1338263"/>
                <a:gd name="connsiteY18" fmla="*/ 302419 h 352425"/>
                <a:gd name="connsiteX19" fmla="*/ 1007269 w 1338263"/>
                <a:gd name="connsiteY19" fmla="*/ 342900 h 352425"/>
                <a:gd name="connsiteX20" fmla="*/ 926307 w 1338263"/>
                <a:gd name="connsiteY20" fmla="*/ 352425 h 352425"/>
                <a:gd name="connsiteX21" fmla="*/ 828675 w 1338263"/>
                <a:gd name="connsiteY21" fmla="*/ 321469 h 352425"/>
                <a:gd name="connsiteX22" fmla="*/ 738188 w 1338263"/>
                <a:gd name="connsiteY22" fmla="*/ 307182 h 352425"/>
                <a:gd name="connsiteX23" fmla="*/ 654844 w 1338263"/>
                <a:gd name="connsiteY23" fmla="*/ 314325 h 352425"/>
                <a:gd name="connsiteX24" fmla="*/ 573882 w 1338263"/>
                <a:gd name="connsiteY24" fmla="*/ 290513 h 352425"/>
                <a:gd name="connsiteX25" fmla="*/ 526257 w 1338263"/>
                <a:gd name="connsiteY25" fmla="*/ 261938 h 352425"/>
                <a:gd name="connsiteX26" fmla="*/ 407194 w 1338263"/>
                <a:gd name="connsiteY26" fmla="*/ 252413 h 352425"/>
                <a:gd name="connsiteX27" fmla="*/ 321469 w 1338263"/>
                <a:gd name="connsiteY27" fmla="*/ 254794 h 352425"/>
                <a:gd name="connsiteX28" fmla="*/ 233363 w 1338263"/>
                <a:gd name="connsiteY28" fmla="*/ 230981 h 352425"/>
                <a:gd name="connsiteX29" fmla="*/ 192882 w 1338263"/>
                <a:gd name="connsiteY29" fmla="*/ 219075 h 352425"/>
                <a:gd name="connsiteX30" fmla="*/ 80963 w 1338263"/>
                <a:gd name="connsiteY30" fmla="*/ 140494 h 352425"/>
                <a:gd name="connsiteX31" fmla="*/ 0 w 1338263"/>
                <a:gd name="connsiteY31" fmla="*/ 0 h 352425"/>
                <a:gd name="connsiteX0" fmla="*/ 0 w 1338263"/>
                <a:gd name="connsiteY0" fmla="*/ 0 h 352425"/>
                <a:gd name="connsiteX1" fmla="*/ 102394 w 1338263"/>
                <a:gd name="connsiteY1" fmla="*/ 47625 h 352425"/>
                <a:gd name="connsiteX2" fmla="*/ 178594 w 1338263"/>
                <a:gd name="connsiteY2" fmla="*/ 61913 h 352425"/>
                <a:gd name="connsiteX3" fmla="*/ 202407 w 1338263"/>
                <a:gd name="connsiteY3" fmla="*/ 107157 h 352425"/>
                <a:gd name="connsiteX4" fmla="*/ 238125 w 1338263"/>
                <a:gd name="connsiteY4" fmla="*/ 69057 h 352425"/>
                <a:gd name="connsiteX5" fmla="*/ 545307 w 1338263"/>
                <a:gd name="connsiteY5" fmla="*/ 126207 h 352425"/>
                <a:gd name="connsiteX6" fmla="*/ 726282 w 1338263"/>
                <a:gd name="connsiteY6" fmla="*/ 176213 h 352425"/>
                <a:gd name="connsiteX7" fmla="*/ 804863 w 1338263"/>
                <a:gd name="connsiteY7" fmla="*/ 183357 h 352425"/>
                <a:gd name="connsiteX8" fmla="*/ 857250 w 1338263"/>
                <a:gd name="connsiteY8" fmla="*/ 242888 h 352425"/>
                <a:gd name="connsiteX9" fmla="*/ 909638 w 1338263"/>
                <a:gd name="connsiteY9" fmla="*/ 285750 h 352425"/>
                <a:gd name="connsiteX10" fmla="*/ 942975 w 1338263"/>
                <a:gd name="connsiteY10" fmla="*/ 297657 h 352425"/>
                <a:gd name="connsiteX11" fmla="*/ 985838 w 1338263"/>
                <a:gd name="connsiteY11" fmla="*/ 271463 h 352425"/>
                <a:gd name="connsiteX12" fmla="*/ 1004888 w 1338263"/>
                <a:gd name="connsiteY12" fmla="*/ 238125 h 352425"/>
                <a:gd name="connsiteX13" fmla="*/ 1012032 w 1338263"/>
                <a:gd name="connsiteY13" fmla="*/ 221457 h 352425"/>
                <a:gd name="connsiteX14" fmla="*/ 1238250 w 1338263"/>
                <a:gd name="connsiteY14" fmla="*/ 242888 h 352425"/>
                <a:gd name="connsiteX15" fmla="*/ 1338263 w 1338263"/>
                <a:gd name="connsiteY15" fmla="*/ 240507 h 352425"/>
                <a:gd name="connsiteX16" fmla="*/ 1259682 w 1338263"/>
                <a:gd name="connsiteY16" fmla="*/ 285750 h 352425"/>
                <a:gd name="connsiteX17" fmla="*/ 1197769 w 1338263"/>
                <a:gd name="connsiteY17" fmla="*/ 300038 h 352425"/>
                <a:gd name="connsiteX18" fmla="*/ 1116807 w 1338263"/>
                <a:gd name="connsiteY18" fmla="*/ 302419 h 352425"/>
                <a:gd name="connsiteX19" fmla="*/ 1007269 w 1338263"/>
                <a:gd name="connsiteY19" fmla="*/ 342900 h 352425"/>
                <a:gd name="connsiteX20" fmla="*/ 926307 w 1338263"/>
                <a:gd name="connsiteY20" fmla="*/ 352425 h 352425"/>
                <a:gd name="connsiteX21" fmla="*/ 828675 w 1338263"/>
                <a:gd name="connsiteY21" fmla="*/ 321469 h 352425"/>
                <a:gd name="connsiteX22" fmla="*/ 738188 w 1338263"/>
                <a:gd name="connsiteY22" fmla="*/ 307182 h 352425"/>
                <a:gd name="connsiteX23" fmla="*/ 654844 w 1338263"/>
                <a:gd name="connsiteY23" fmla="*/ 314325 h 352425"/>
                <a:gd name="connsiteX24" fmla="*/ 573882 w 1338263"/>
                <a:gd name="connsiteY24" fmla="*/ 290513 h 352425"/>
                <a:gd name="connsiteX25" fmla="*/ 526257 w 1338263"/>
                <a:gd name="connsiteY25" fmla="*/ 261938 h 352425"/>
                <a:gd name="connsiteX26" fmla="*/ 407194 w 1338263"/>
                <a:gd name="connsiteY26" fmla="*/ 252413 h 352425"/>
                <a:gd name="connsiteX27" fmla="*/ 321469 w 1338263"/>
                <a:gd name="connsiteY27" fmla="*/ 254794 h 352425"/>
                <a:gd name="connsiteX28" fmla="*/ 233363 w 1338263"/>
                <a:gd name="connsiteY28" fmla="*/ 230981 h 352425"/>
                <a:gd name="connsiteX29" fmla="*/ 192882 w 1338263"/>
                <a:gd name="connsiteY29" fmla="*/ 219075 h 352425"/>
                <a:gd name="connsiteX30" fmla="*/ 80963 w 1338263"/>
                <a:gd name="connsiteY30" fmla="*/ 140494 h 352425"/>
                <a:gd name="connsiteX31" fmla="*/ 0 w 1338263"/>
                <a:gd name="connsiteY31" fmla="*/ 0 h 352425"/>
                <a:gd name="connsiteX0" fmla="*/ 0 w 1338263"/>
                <a:gd name="connsiteY0" fmla="*/ 0 h 352425"/>
                <a:gd name="connsiteX1" fmla="*/ 102394 w 1338263"/>
                <a:gd name="connsiteY1" fmla="*/ 47625 h 352425"/>
                <a:gd name="connsiteX2" fmla="*/ 178594 w 1338263"/>
                <a:gd name="connsiteY2" fmla="*/ 61913 h 352425"/>
                <a:gd name="connsiteX3" fmla="*/ 202407 w 1338263"/>
                <a:gd name="connsiteY3" fmla="*/ 107157 h 352425"/>
                <a:gd name="connsiteX4" fmla="*/ 238125 w 1338263"/>
                <a:gd name="connsiteY4" fmla="*/ 69057 h 352425"/>
                <a:gd name="connsiteX5" fmla="*/ 545307 w 1338263"/>
                <a:gd name="connsiteY5" fmla="*/ 126207 h 352425"/>
                <a:gd name="connsiteX6" fmla="*/ 726282 w 1338263"/>
                <a:gd name="connsiteY6" fmla="*/ 176213 h 352425"/>
                <a:gd name="connsiteX7" fmla="*/ 804863 w 1338263"/>
                <a:gd name="connsiteY7" fmla="*/ 183357 h 352425"/>
                <a:gd name="connsiteX8" fmla="*/ 857250 w 1338263"/>
                <a:gd name="connsiteY8" fmla="*/ 242888 h 352425"/>
                <a:gd name="connsiteX9" fmla="*/ 909638 w 1338263"/>
                <a:gd name="connsiteY9" fmla="*/ 285750 h 352425"/>
                <a:gd name="connsiteX10" fmla="*/ 942975 w 1338263"/>
                <a:gd name="connsiteY10" fmla="*/ 297657 h 352425"/>
                <a:gd name="connsiteX11" fmla="*/ 985838 w 1338263"/>
                <a:gd name="connsiteY11" fmla="*/ 271463 h 352425"/>
                <a:gd name="connsiteX12" fmla="*/ 1004888 w 1338263"/>
                <a:gd name="connsiteY12" fmla="*/ 238125 h 352425"/>
                <a:gd name="connsiteX13" fmla="*/ 1012032 w 1338263"/>
                <a:gd name="connsiteY13" fmla="*/ 221457 h 352425"/>
                <a:gd name="connsiteX14" fmla="*/ 1238250 w 1338263"/>
                <a:gd name="connsiteY14" fmla="*/ 242888 h 352425"/>
                <a:gd name="connsiteX15" fmla="*/ 1338263 w 1338263"/>
                <a:gd name="connsiteY15" fmla="*/ 240507 h 352425"/>
                <a:gd name="connsiteX16" fmla="*/ 1259682 w 1338263"/>
                <a:gd name="connsiteY16" fmla="*/ 285750 h 352425"/>
                <a:gd name="connsiteX17" fmla="*/ 1197769 w 1338263"/>
                <a:gd name="connsiteY17" fmla="*/ 300038 h 352425"/>
                <a:gd name="connsiteX18" fmla="*/ 1116807 w 1338263"/>
                <a:gd name="connsiteY18" fmla="*/ 302419 h 352425"/>
                <a:gd name="connsiteX19" fmla="*/ 1007269 w 1338263"/>
                <a:gd name="connsiteY19" fmla="*/ 342900 h 352425"/>
                <a:gd name="connsiteX20" fmla="*/ 926307 w 1338263"/>
                <a:gd name="connsiteY20" fmla="*/ 352425 h 352425"/>
                <a:gd name="connsiteX21" fmla="*/ 828675 w 1338263"/>
                <a:gd name="connsiteY21" fmla="*/ 321469 h 352425"/>
                <a:gd name="connsiteX22" fmla="*/ 738188 w 1338263"/>
                <a:gd name="connsiteY22" fmla="*/ 307182 h 352425"/>
                <a:gd name="connsiteX23" fmla="*/ 654844 w 1338263"/>
                <a:gd name="connsiteY23" fmla="*/ 314325 h 352425"/>
                <a:gd name="connsiteX24" fmla="*/ 573882 w 1338263"/>
                <a:gd name="connsiteY24" fmla="*/ 290513 h 352425"/>
                <a:gd name="connsiteX25" fmla="*/ 526257 w 1338263"/>
                <a:gd name="connsiteY25" fmla="*/ 261938 h 352425"/>
                <a:gd name="connsiteX26" fmla="*/ 407194 w 1338263"/>
                <a:gd name="connsiteY26" fmla="*/ 252413 h 352425"/>
                <a:gd name="connsiteX27" fmla="*/ 321469 w 1338263"/>
                <a:gd name="connsiteY27" fmla="*/ 254794 h 352425"/>
                <a:gd name="connsiteX28" fmla="*/ 233363 w 1338263"/>
                <a:gd name="connsiteY28" fmla="*/ 230981 h 352425"/>
                <a:gd name="connsiteX29" fmla="*/ 192882 w 1338263"/>
                <a:gd name="connsiteY29" fmla="*/ 219075 h 352425"/>
                <a:gd name="connsiteX30" fmla="*/ 80963 w 1338263"/>
                <a:gd name="connsiteY30" fmla="*/ 140494 h 352425"/>
                <a:gd name="connsiteX31" fmla="*/ 0 w 1338263"/>
                <a:gd name="connsiteY31" fmla="*/ 0 h 352425"/>
                <a:gd name="connsiteX0" fmla="*/ 0 w 1338263"/>
                <a:gd name="connsiteY0" fmla="*/ 0 h 352425"/>
                <a:gd name="connsiteX1" fmla="*/ 102394 w 1338263"/>
                <a:gd name="connsiteY1" fmla="*/ 47625 h 352425"/>
                <a:gd name="connsiteX2" fmla="*/ 178594 w 1338263"/>
                <a:gd name="connsiteY2" fmla="*/ 61913 h 352425"/>
                <a:gd name="connsiteX3" fmla="*/ 202407 w 1338263"/>
                <a:gd name="connsiteY3" fmla="*/ 107157 h 352425"/>
                <a:gd name="connsiteX4" fmla="*/ 238125 w 1338263"/>
                <a:gd name="connsiteY4" fmla="*/ 69057 h 352425"/>
                <a:gd name="connsiteX5" fmla="*/ 545307 w 1338263"/>
                <a:gd name="connsiteY5" fmla="*/ 126207 h 352425"/>
                <a:gd name="connsiteX6" fmla="*/ 726282 w 1338263"/>
                <a:gd name="connsiteY6" fmla="*/ 176213 h 352425"/>
                <a:gd name="connsiteX7" fmla="*/ 804863 w 1338263"/>
                <a:gd name="connsiteY7" fmla="*/ 183357 h 352425"/>
                <a:gd name="connsiteX8" fmla="*/ 857250 w 1338263"/>
                <a:gd name="connsiteY8" fmla="*/ 242888 h 352425"/>
                <a:gd name="connsiteX9" fmla="*/ 909638 w 1338263"/>
                <a:gd name="connsiteY9" fmla="*/ 285750 h 352425"/>
                <a:gd name="connsiteX10" fmla="*/ 942975 w 1338263"/>
                <a:gd name="connsiteY10" fmla="*/ 297657 h 352425"/>
                <a:gd name="connsiteX11" fmla="*/ 985838 w 1338263"/>
                <a:gd name="connsiteY11" fmla="*/ 271463 h 352425"/>
                <a:gd name="connsiteX12" fmla="*/ 1004888 w 1338263"/>
                <a:gd name="connsiteY12" fmla="*/ 238125 h 352425"/>
                <a:gd name="connsiteX13" fmla="*/ 1012032 w 1338263"/>
                <a:gd name="connsiteY13" fmla="*/ 221457 h 352425"/>
                <a:gd name="connsiteX14" fmla="*/ 1238250 w 1338263"/>
                <a:gd name="connsiteY14" fmla="*/ 242888 h 352425"/>
                <a:gd name="connsiteX15" fmla="*/ 1338263 w 1338263"/>
                <a:gd name="connsiteY15" fmla="*/ 240507 h 352425"/>
                <a:gd name="connsiteX16" fmla="*/ 1259682 w 1338263"/>
                <a:gd name="connsiteY16" fmla="*/ 285750 h 352425"/>
                <a:gd name="connsiteX17" fmla="*/ 1197769 w 1338263"/>
                <a:gd name="connsiteY17" fmla="*/ 300038 h 352425"/>
                <a:gd name="connsiteX18" fmla="*/ 1116807 w 1338263"/>
                <a:gd name="connsiteY18" fmla="*/ 302419 h 352425"/>
                <a:gd name="connsiteX19" fmla="*/ 1007269 w 1338263"/>
                <a:gd name="connsiteY19" fmla="*/ 342900 h 352425"/>
                <a:gd name="connsiteX20" fmla="*/ 926307 w 1338263"/>
                <a:gd name="connsiteY20" fmla="*/ 352425 h 352425"/>
                <a:gd name="connsiteX21" fmla="*/ 828675 w 1338263"/>
                <a:gd name="connsiteY21" fmla="*/ 321469 h 352425"/>
                <a:gd name="connsiteX22" fmla="*/ 738188 w 1338263"/>
                <a:gd name="connsiteY22" fmla="*/ 307182 h 352425"/>
                <a:gd name="connsiteX23" fmla="*/ 654844 w 1338263"/>
                <a:gd name="connsiteY23" fmla="*/ 314325 h 352425"/>
                <a:gd name="connsiteX24" fmla="*/ 573882 w 1338263"/>
                <a:gd name="connsiteY24" fmla="*/ 290513 h 352425"/>
                <a:gd name="connsiteX25" fmla="*/ 526257 w 1338263"/>
                <a:gd name="connsiteY25" fmla="*/ 261938 h 352425"/>
                <a:gd name="connsiteX26" fmla="*/ 407194 w 1338263"/>
                <a:gd name="connsiteY26" fmla="*/ 252413 h 352425"/>
                <a:gd name="connsiteX27" fmla="*/ 321469 w 1338263"/>
                <a:gd name="connsiteY27" fmla="*/ 254794 h 352425"/>
                <a:gd name="connsiteX28" fmla="*/ 233363 w 1338263"/>
                <a:gd name="connsiteY28" fmla="*/ 230981 h 352425"/>
                <a:gd name="connsiteX29" fmla="*/ 192882 w 1338263"/>
                <a:gd name="connsiteY29" fmla="*/ 219075 h 352425"/>
                <a:gd name="connsiteX30" fmla="*/ 80963 w 1338263"/>
                <a:gd name="connsiteY30" fmla="*/ 140494 h 352425"/>
                <a:gd name="connsiteX31" fmla="*/ 0 w 1338263"/>
                <a:gd name="connsiteY31" fmla="*/ 0 h 352425"/>
                <a:gd name="connsiteX0" fmla="*/ 0 w 1338263"/>
                <a:gd name="connsiteY0" fmla="*/ 0 h 353624"/>
                <a:gd name="connsiteX1" fmla="*/ 102394 w 1338263"/>
                <a:gd name="connsiteY1" fmla="*/ 47625 h 353624"/>
                <a:gd name="connsiteX2" fmla="*/ 178594 w 1338263"/>
                <a:gd name="connsiteY2" fmla="*/ 61913 h 353624"/>
                <a:gd name="connsiteX3" fmla="*/ 202407 w 1338263"/>
                <a:gd name="connsiteY3" fmla="*/ 107157 h 353624"/>
                <a:gd name="connsiteX4" fmla="*/ 238125 w 1338263"/>
                <a:gd name="connsiteY4" fmla="*/ 69057 h 353624"/>
                <a:gd name="connsiteX5" fmla="*/ 545307 w 1338263"/>
                <a:gd name="connsiteY5" fmla="*/ 126207 h 353624"/>
                <a:gd name="connsiteX6" fmla="*/ 726282 w 1338263"/>
                <a:gd name="connsiteY6" fmla="*/ 176213 h 353624"/>
                <a:gd name="connsiteX7" fmla="*/ 804863 w 1338263"/>
                <a:gd name="connsiteY7" fmla="*/ 183357 h 353624"/>
                <a:gd name="connsiteX8" fmla="*/ 857250 w 1338263"/>
                <a:gd name="connsiteY8" fmla="*/ 242888 h 353624"/>
                <a:gd name="connsiteX9" fmla="*/ 909638 w 1338263"/>
                <a:gd name="connsiteY9" fmla="*/ 285750 h 353624"/>
                <a:gd name="connsiteX10" fmla="*/ 942975 w 1338263"/>
                <a:gd name="connsiteY10" fmla="*/ 297657 h 353624"/>
                <a:gd name="connsiteX11" fmla="*/ 985838 w 1338263"/>
                <a:gd name="connsiteY11" fmla="*/ 271463 h 353624"/>
                <a:gd name="connsiteX12" fmla="*/ 1004888 w 1338263"/>
                <a:gd name="connsiteY12" fmla="*/ 238125 h 353624"/>
                <a:gd name="connsiteX13" fmla="*/ 1012032 w 1338263"/>
                <a:gd name="connsiteY13" fmla="*/ 221457 h 353624"/>
                <a:gd name="connsiteX14" fmla="*/ 1238250 w 1338263"/>
                <a:gd name="connsiteY14" fmla="*/ 242888 h 353624"/>
                <a:gd name="connsiteX15" fmla="*/ 1338263 w 1338263"/>
                <a:gd name="connsiteY15" fmla="*/ 240507 h 353624"/>
                <a:gd name="connsiteX16" fmla="*/ 1259682 w 1338263"/>
                <a:gd name="connsiteY16" fmla="*/ 285750 h 353624"/>
                <a:gd name="connsiteX17" fmla="*/ 1197769 w 1338263"/>
                <a:gd name="connsiteY17" fmla="*/ 300038 h 353624"/>
                <a:gd name="connsiteX18" fmla="*/ 1116807 w 1338263"/>
                <a:gd name="connsiteY18" fmla="*/ 302419 h 353624"/>
                <a:gd name="connsiteX19" fmla="*/ 1007269 w 1338263"/>
                <a:gd name="connsiteY19" fmla="*/ 342900 h 353624"/>
                <a:gd name="connsiteX20" fmla="*/ 926307 w 1338263"/>
                <a:gd name="connsiteY20" fmla="*/ 352425 h 353624"/>
                <a:gd name="connsiteX21" fmla="*/ 828675 w 1338263"/>
                <a:gd name="connsiteY21" fmla="*/ 321469 h 353624"/>
                <a:gd name="connsiteX22" fmla="*/ 738188 w 1338263"/>
                <a:gd name="connsiteY22" fmla="*/ 307182 h 353624"/>
                <a:gd name="connsiteX23" fmla="*/ 654844 w 1338263"/>
                <a:gd name="connsiteY23" fmla="*/ 314325 h 353624"/>
                <a:gd name="connsiteX24" fmla="*/ 573882 w 1338263"/>
                <a:gd name="connsiteY24" fmla="*/ 290513 h 353624"/>
                <a:gd name="connsiteX25" fmla="*/ 526257 w 1338263"/>
                <a:gd name="connsiteY25" fmla="*/ 261938 h 353624"/>
                <a:gd name="connsiteX26" fmla="*/ 407194 w 1338263"/>
                <a:gd name="connsiteY26" fmla="*/ 252413 h 353624"/>
                <a:gd name="connsiteX27" fmla="*/ 321469 w 1338263"/>
                <a:gd name="connsiteY27" fmla="*/ 254794 h 353624"/>
                <a:gd name="connsiteX28" fmla="*/ 233363 w 1338263"/>
                <a:gd name="connsiteY28" fmla="*/ 230981 h 353624"/>
                <a:gd name="connsiteX29" fmla="*/ 192882 w 1338263"/>
                <a:gd name="connsiteY29" fmla="*/ 219075 h 353624"/>
                <a:gd name="connsiteX30" fmla="*/ 80963 w 1338263"/>
                <a:gd name="connsiteY30" fmla="*/ 140494 h 353624"/>
                <a:gd name="connsiteX31" fmla="*/ 0 w 1338263"/>
                <a:gd name="connsiteY31" fmla="*/ 0 h 353624"/>
                <a:gd name="connsiteX0" fmla="*/ 173 w 1338436"/>
                <a:gd name="connsiteY0" fmla="*/ 0 h 353624"/>
                <a:gd name="connsiteX1" fmla="*/ 102567 w 1338436"/>
                <a:gd name="connsiteY1" fmla="*/ 47625 h 353624"/>
                <a:gd name="connsiteX2" fmla="*/ 178767 w 1338436"/>
                <a:gd name="connsiteY2" fmla="*/ 61913 h 353624"/>
                <a:gd name="connsiteX3" fmla="*/ 202580 w 1338436"/>
                <a:gd name="connsiteY3" fmla="*/ 107157 h 353624"/>
                <a:gd name="connsiteX4" fmla="*/ 238298 w 1338436"/>
                <a:gd name="connsiteY4" fmla="*/ 69057 h 353624"/>
                <a:gd name="connsiteX5" fmla="*/ 545480 w 1338436"/>
                <a:gd name="connsiteY5" fmla="*/ 126207 h 353624"/>
                <a:gd name="connsiteX6" fmla="*/ 726455 w 1338436"/>
                <a:gd name="connsiteY6" fmla="*/ 176213 h 353624"/>
                <a:gd name="connsiteX7" fmla="*/ 805036 w 1338436"/>
                <a:gd name="connsiteY7" fmla="*/ 183357 h 353624"/>
                <a:gd name="connsiteX8" fmla="*/ 857423 w 1338436"/>
                <a:gd name="connsiteY8" fmla="*/ 242888 h 353624"/>
                <a:gd name="connsiteX9" fmla="*/ 909811 w 1338436"/>
                <a:gd name="connsiteY9" fmla="*/ 285750 h 353624"/>
                <a:gd name="connsiteX10" fmla="*/ 943148 w 1338436"/>
                <a:gd name="connsiteY10" fmla="*/ 297657 h 353624"/>
                <a:gd name="connsiteX11" fmla="*/ 986011 w 1338436"/>
                <a:gd name="connsiteY11" fmla="*/ 271463 h 353624"/>
                <a:gd name="connsiteX12" fmla="*/ 1005061 w 1338436"/>
                <a:gd name="connsiteY12" fmla="*/ 238125 h 353624"/>
                <a:gd name="connsiteX13" fmla="*/ 1012205 w 1338436"/>
                <a:gd name="connsiteY13" fmla="*/ 221457 h 353624"/>
                <a:gd name="connsiteX14" fmla="*/ 1238423 w 1338436"/>
                <a:gd name="connsiteY14" fmla="*/ 242888 h 353624"/>
                <a:gd name="connsiteX15" fmla="*/ 1338436 w 1338436"/>
                <a:gd name="connsiteY15" fmla="*/ 240507 h 353624"/>
                <a:gd name="connsiteX16" fmla="*/ 1259855 w 1338436"/>
                <a:gd name="connsiteY16" fmla="*/ 285750 h 353624"/>
                <a:gd name="connsiteX17" fmla="*/ 1197942 w 1338436"/>
                <a:gd name="connsiteY17" fmla="*/ 300038 h 353624"/>
                <a:gd name="connsiteX18" fmla="*/ 1116980 w 1338436"/>
                <a:gd name="connsiteY18" fmla="*/ 302419 h 353624"/>
                <a:gd name="connsiteX19" fmla="*/ 1007442 w 1338436"/>
                <a:gd name="connsiteY19" fmla="*/ 342900 h 353624"/>
                <a:gd name="connsiteX20" fmla="*/ 926480 w 1338436"/>
                <a:gd name="connsiteY20" fmla="*/ 352425 h 353624"/>
                <a:gd name="connsiteX21" fmla="*/ 828848 w 1338436"/>
                <a:gd name="connsiteY21" fmla="*/ 321469 h 353624"/>
                <a:gd name="connsiteX22" fmla="*/ 738361 w 1338436"/>
                <a:gd name="connsiteY22" fmla="*/ 307182 h 353624"/>
                <a:gd name="connsiteX23" fmla="*/ 655017 w 1338436"/>
                <a:gd name="connsiteY23" fmla="*/ 314325 h 353624"/>
                <a:gd name="connsiteX24" fmla="*/ 574055 w 1338436"/>
                <a:gd name="connsiteY24" fmla="*/ 290513 h 353624"/>
                <a:gd name="connsiteX25" fmla="*/ 526430 w 1338436"/>
                <a:gd name="connsiteY25" fmla="*/ 261938 h 353624"/>
                <a:gd name="connsiteX26" fmla="*/ 407367 w 1338436"/>
                <a:gd name="connsiteY26" fmla="*/ 252413 h 353624"/>
                <a:gd name="connsiteX27" fmla="*/ 321642 w 1338436"/>
                <a:gd name="connsiteY27" fmla="*/ 254794 h 353624"/>
                <a:gd name="connsiteX28" fmla="*/ 233536 w 1338436"/>
                <a:gd name="connsiteY28" fmla="*/ 230981 h 353624"/>
                <a:gd name="connsiteX29" fmla="*/ 193055 w 1338436"/>
                <a:gd name="connsiteY29" fmla="*/ 219075 h 353624"/>
                <a:gd name="connsiteX30" fmla="*/ 81136 w 1338436"/>
                <a:gd name="connsiteY30" fmla="*/ 140494 h 353624"/>
                <a:gd name="connsiteX31" fmla="*/ 173 w 1338436"/>
                <a:gd name="connsiteY31" fmla="*/ 0 h 353624"/>
                <a:gd name="connsiteX0" fmla="*/ 173 w 1338436"/>
                <a:gd name="connsiteY0" fmla="*/ 0 h 353624"/>
                <a:gd name="connsiteX1" fmla="*/ 102567 w 1338436"/>
                <a:gd name="connsiteY1" fmla="*/ 47625 h 353624"/>
                <a:gd name="connsiteX2" fmla="*/ 174025 w 1338436"/>
                <a:gd name="connsiteY2" fmla="*/ 61913 h 353624"/>
                <a:gd name="connsiteX3" fmla="*/ 202580 w 1338436"/>
                <a:gd name="connsiteY3" fmla="*/ 107157 h 353624"/>
                <a:gd name="connsiteX4" fmla="*/ 238298 w 1338436"/>
                <a:gd name="connsiteY4" fmla="*/ 69057 h 353624"/>
                <a:gd name="connsiteX5" fmla="*/ 545480 w 1338436"/>
                <a:gd name="connsiteY5" fmla="*/ 126207 h 353624"/>
                <a:gd name="connsiteX6" fmla="*/ 726455 w 1338436"/>
                <a:gd name="connsiteY6" fmla="*/ 176213 h 353624"/>
                <a:gd name="connsiteX7" fmla="*/ 805036 w 1338436"/>
                <a:gd name="connsiteY7" fmla="*/ 183357 h 353624"/>
                <a:gd name="connsiteX8" fmla="*/ 857423 w 1338436"/>
                <a:gd name="connsiteY8" fmla="*/ 242888 h 353624"/>
                <a:gd name="connsiteX9" fmla="*/ 909811 w 1338436"/>
                <a:gd name="connsiteY9" fmla="*/ 285750 h 353624"/>
                <a:gd name="connsiteX10" fmla="*/ 943148 w 1338436"/>
                <a:gd name="connsiteY10" fmla="*/ 297657 h 353624"/>
                <a:gd name="connsiteX11" fmla="*/ 986011 w 1338436"/>
                <a:gd name="connsiteY11" fmla="*/ 271463 h 353624"/>
                <a:gd name="connsiteX12" fmla="*/ 1005061 w 1338436"/>
                <a:gd name="connsiteY12" fmla="*/ 238125 h 353624"/>
                <a:gd name="connsiteX13" fmla="*/ 1012205 w 1338436"/>
                <a:gd name="connsiteY13" fmla="*/ 221457 h 353624"/>
                <a:gd name="connsiteX14" fmla="*/ 1238423 w 1338436"/>
                <a:gd name="connsiteY14" fmla="*/ 242888 h 353624"/>
                <a:gd name="connsiteX15" fmla="*/ 1338436 w 1338436"/>
                <a:gd name="connsiteY15" fmla="*/ 240507 h 353624"/>
                <a:gd name="connsiteX16" fmla="*/ 1259855 w 1338436"/>
                <a:gd name="connsiteY16" fmla="*/ 285750 h 353624"/>
                <a:gd name="connsiteX17" fmla="*/ 1197942 w 1338436"/>
                <a:gd name="connsiteY17" fmla="*/ 300038 h 353624"/>
                <a:gd name="connsiteX18" fmla="*/ 1116980 w 1338436"/>
                <a:gd name="connsiteY18" fmla="*/ 302419 h 353624"/>
                <a:gd name="connsiteX19" fmla="*/ 1007442 w 1338436"/>
                <a:gd name="connsiteY19" fmla="*/ 342900 h 353624"/>
                <a:gd name="connsiteX20" fmla="*/ 926480 w 1338436"/>
                <a:gd name="connsiteY20" fmla="*/ 352425 h 353624"/>
                <a:gd name="connsiteX21" fmla="*/ 828848 w 1338436"/>
                <a:gd name="connsiteY21" fmla="*/ 321469 h 353624"/>
                <a:gd name="connsiteX22" fmla="*/ 738361 w 1338436"/>
                <a:gd name="connsiteY22" fmla="*/ 307182 h 353624"/>
                <a:gd name="connsiteX23" fmla="*/ 655017 w 1338436"/>
                <a:gd name="connsiteY23" fmla="*/ 314325 h 353624"/>
                <a:gd name="connsiteX24" fmla="*/ 574055 w 1338436"/>
                <a:gd name="connsiteY24" fmla="*/ 290513 h 353624"/>
                <a:gd name="connsiteX25" fmla="*/ 526430 w 1338436"/>
                <a:gd name="connsiteY25" fmla="*/ 261938 h 353624"/>
                <a:gd name="connsiteX26" fmla="*/ 407367 w 1338436"/>
                <a:gd name="connsiteY26" fmla="*/ 252413 h 353624"/>
                <a:gd name="connsiteX27" fmla="*/ 321642 w 1338436"/>
                <a:gd name="connsiteY27" fmla="*/ 254794 h 353624"/>
                <a:gd name="connsiteX28" fmla="*/ 233536 w 1338436"/>
                <a:gd name="connsiteY28" fmla="*/ 230981 h 353624"/>
                <a:gd name="connsiteX29" fmla="*/ 193055 w 1338436"/>
                <a:gd name="connsiteY29" fmla="*/ 219075 h 353624"/>
                <a:gd name="connsiteX30" fmla="*/ 81136 w 1338436"/>
                <a:gd name="connsiteY30" fmla="*/ 140494 h 353624"/>
                <a:gd name="connsiteX31" fmla="*/ 173 w 1338436"/>
                <a:gd name="connsiteY31" fmla="*/ 0 h 353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338436" h="353624">
                  <a:moveTo>
                    <a:pt x="173" y="0"/>
                  </a:moveTo>
                  <a:lnTo>
                    <a:pt x="102567" y="47625"/>
                  </a:lnTo>
                  <a:lnTo>
                    <a:pt x="174025" y="61913"/>
                  </a:lnTo>
                  <a:lnTo>
                    <a:pt x="202580" y="107157"/>
                  </a:lnTo>
                  <a:lnTo>
                    <a:pt x="238298" y="69057"/>
                  </a:lnTo>
                  <a:lnTo>
                    <a:pt x="545480" y="126207"/>
                  </a:lnTo>
                  <a:lnTo>
                    <a:pt x="726455" y="176213"/>
                  </a:lnTo>
                  <a:lnTo>
                    <a:pt x="805036" y="183357"/>
                  </a:lnTo>
                  <a:lnTo>
                    <a:pt x="857423" y="242888"/>
                  </a:lnTo>
                  <a:lnTo>
                    <a:pt x="909811" y="285750"/>
                  </a:lnTo>
                  <a:lnTo>
                    <a:pt x="943148" y="297657"/>
                  </a:lnTo>
                  <a:lnTo>
                    <a:pt x="986011" y="271463"/>
                  </a:lnTo>
                  <a:lnTo>
                    <a:pt x="1005061" y="238125"/>
                  </a:lnTo>
                  <a:lnTo>
                    <a:pt x="1012205" y="221457"/>
                  </a:lnTo>
                  <a:lnTo>
                    <a:pt x="1238423" y="242888"/>
                  </a:lnTo>
                  <a:lnTo>
                    <a:pt x="1338436" y="240507"/>
                  </a:lnTo>
                  <a:lnTo>
                    <a:pt x="1259855" y="285750"/>
                  </a:lnTo>
                  <a:lnTo>
                    <a:pt x="1197942" y="300038"/>
                  </a:lnTo>
                  <a:lnTo>
                    <a:pt x="1116980" y="302419"/>
                  </a:lnTo>
                  <a:cubicBezTo>
                    <a:pt x="1085230" y="309563"/>
                    <a:pt x="1039192" y="334566"/>
                    <a:pt x="1007442" y="342900"/>
                  </a:cubicBezTo>
                  <a:cubicBezTo>
                    <a:pt x="975692" y="351234"/>
                    <a:pt x="956246" y="355997"/>
                    <a:pt x="926480" y="352425"/>
                  </a:cubicBezTo>
                  <a:cubicBezTo>
                    <a:pt x="896714" y="348853"/>
                    <a:pt x="860201" y="329009"/>
                    <a:pt x="828848" y="321469"/>
                  </a:cubicBezTo>
                  <a:cubicBezTo>
                    <a:pt x="797495" y="313929"/>
                    <a:pt x="767333" y="308373"/>
                    <a:pt x="738361" y="307182"/>
                  </a:cubicBezTo>
                  <a:cubicBezTo>
                    <a:pt x="709389" y="305991"/>
                    <a:pt x="682401" y="317103"/>
                    <a:pt x="655017" y="314325"/>
                  </a:cubicBezTo>
                  <a:cubicBezTo>
                    <a:pt x="627633" y="311547"/>
                    <a:pt x="595486" y="299244"/>
                    <a:pt x="574055" y="290513"/>
                  </a:cubicBezTo>
                  <a:cubicBezTo>
                    <a:pt x="552624" y="281782"/>
                    <a:pt x="554211" y="268288"/>
                    <a:pt x="526430" y="261938"/>
                  </a:cubicBezTo>
                  <a:cubicBezTo>
                    <a:pt x="498649" y="255588"/>
                    <a:pt x="441498" y="253604"/>
                    <a:pt x="407367" y="252413"/>
                  </a:cubicBezTo>
                  <a:cubicBezTo>
                    <a:pt x="373236" y="251222"/>
                    <a:pt x="350614" y="258366"/>
                    <a:pt x="321642" y="254794"/>
                  </a:cubicBezTo>
                  <a:cubicBezTo>
                    <a:pt x="292670" y="251222"/>
                    <a:pt x="254967" y="236934"/>
                    <a:pt x="233536" y="230981"/>
                  </a:cubicBezTo>
                  <a:lnTo>
                    <a:pt x="193055" y="219075"/>
                  </a:lnTo>
                  <a:cubicBezTo>
                    <a:pt x="167655" y="203994"/>
                    <a:pt x="113283" y="177006"/>
                    <a:pt x="81136" y="140494"/>
                  </a:cubicBezTo>
                  <a:cubicBezTo>
                    <a:pt x="48989" y="103982"/>
                    <a:pt x="-3399" y="15478"/>
                    <a:pt x="173" y="0"/>
                  </a:cubicBezTo>
                  <a:close/>
                </a:path>
              </a:pathLst>
            </a:custGeom>
            <a:pattFill prst="solidDmnd">
              <a:fgClr>
                <a:schemeClr val="bg1"/>
              </a:fgClr>
              <a:bgClr>
                <a:schemeClr val="accent6">
                  <a:lumMod val="75000"/>
                </a:schemeClr>
              </a:bgClr>
            </a:patt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56B26C-1131-4719-B021-223BE1F1511E}"/>
                </a:ext>
              </a:extLst>
            </p:cNvPr>
            <p:cNvSpPr/>
            <p:nvPr/>
          </p:nvSpPr>
          <p:spPr>
            <a:xfrm>
              <a:off x="4013559" y="2389184"/>
              <a:ext cx="339460" cy="368081"/>
            </a:xfrm>
            <a:custGeom>
              <a:avLst/>
              <a:gdLst>
                <a:gd name="connsiteX0" fmla="*/ 309562 w 309562"/>
                <a:gd name="connsiteY0" fmla="*/ 0 h 347662"/>
                <a:gd name="connsiteX1" fmla="*/ 204787 w 309562"/>
                <a:gd name="connsiteY1" fmla="*/ 335756 h 347662"/>
                <a:gd name="connsiteX2" fmla="*/ 130968 w 309562"/>
                <a:gd name="connsiteY2" fmla="*/ 347662 h 347662"/>
                <a:gd name="connsiteX3" fmla="*/ 0 w 309562"/>
                <a:gd name="connsiteY3" fmla="*/ 340518 h 347662"/>
                <a:gd name="connsiteX4" fmla="*/ 78581 w 309562"/>
                <a:gd name="connsiteY4" fmla="*/ 326231 h 347662"/>
                <a:gd name="connsiteX5" fmla="*/ 128587 w 309562"/>
                <a:gd name="connsiteY5" fmla="*/ 295275 h 347662"/>
                <a:gd name="connsiteX6" fmla="*/ 178593 w 309562"/>
                <a:gd name="connsiteY6" fmla="*/ 250031 h 347662"/>
                <a:gd name="connsiteX7" fmla="*/ 219075 w 309562"/>
                <a:gd name="connsiteY7" fmla="*/ 202406 h 347662"/>
                <a:gd name="connsiteX8" fmla="*/ 242887 w 309562"/>
                <a:gd name="connsiteY8" fmla="*/ 133350 h 347662"/>
                <a:gd name="connsiteX9" fmla="*/ 273843 w 309562"/>
                <a:gd name="connsiteY9" fmla="*/ 57150 h 347662"/>
                <a:gd name="connsiteX10" fmla="*/ 309562 w 309562"/>
                <a:gd name="connsiteY10" fmla="*/ 0 h 347662"/>
                <a:gd name="connsiteX0" fmla="*/ 309562 w 309562"/>
                <a:gd name="connsiteY0" fmla="*/ 0 h 354805"/>
                <a:gd name="connsiteX1" fmla="*/ 204787 w 309562"/>
                <a:gd name="connsiteY1" fmla="*/ 335756 h 354805"/>
                <a:gd name="connsiteX2" fmla="*/ 126206 w 309562"/>
                <a:gd name="connsiteY2" fmla="*/ 354805 h 354805"/>
                <a:gd name="connsiteX3" fmla="*/ 0 w 309562"/>
                <a:gd name="connsiteY3" fmla="*/ 340518 h 354805"/>
                <a:gd name="connsiteX4" fmla="*/ 78581 w 309562"/>
                <a:gd name="connsiteY4" fmla="*/ 326231 h 354805"/>
                <a:gd name="connsiteX5" fmla="*/ 128587 w 309562"/>
                <a:gd name="connsiteY5" fmla="*/ 295275 h 354805"/>
                <a:gd name="connsiteX6" fmla="*/ 178593 w 309562"/>
                <a:gd name="connsiteY6" fmla="*/ 250031 h 354805"/>
                <a:gd name="connsiteX7" fmla="*/ 219075 w 309562"/>
                <a:gd name="connsiteY7" fmla="*/ 202406 h 354805"/>
                <a:gd name="connsiteX8" fmla="*/ 242887 w 309562"/>
                <a:gd name="connsiteY8" fmla="*/ 133350 h 354805"/>
                <a:gd name="connsiteX9" fmla="*/ 273843 w 309562"/>
                <a:gd name="connsiteY9" fmla="*/ 57150 h 354805"/>
                <a:gd name="connsiteX10" fmla="*/ 309562 w 309562"/>
                <a:gd name="connsiteY10" fmla="*/ 0 h 354805"/>
                <a:gd name="connsiteX0" fmla="*/ 309562 w 309562"/>
                <a:gd name="connsiteY0" fmla="*/ 0 h 354805"/>
                <a:gd name="connsiteX1" fmla="*/ 204787 w 309562"/>
                <a:gd name="connsiteY1" fmla="*/ 335756 h 354805"/>
                <a:gd name="connsiteX2" fmla="*/ 126206 w 309562"/>
                <a:gd name="connsiteY2" fmla="*/ 354805 h 354805"/>
                <a:gd name="connsiteX3" fmla="*/ 0 w 309562"/>
                <a:gd name="connsiteY3" fmla="*/ 340518 h 354805"/>
                <a:gd name="connsiteX4" fmla="*/ 78581 w 309562"/>
                <a:gd name="connsiteY4" fmla="*/ 326231 h 354805"/>
                <a:gd name="connsiteX5" fmla="*/ 128587 w 309562"/>
                <a:gd name="connsiteY5" fmla="*/ 295275 h 354805"/>
                <a:gd name="connsiteX6" fmla="*/ 178593 w 309562"/>
                <a:gd name="connsiteY6" fmla="*/ 250031 h 354805"/>
                <a:gd name="connsiteX7" fmla="*/ 219075 w 309562"/>
                <a:gd name="connsiteY7" fmla="*/ 202406 h 354805"/>
                <a:gd name="connsiteX8" fmla="*/ 259555 w 309562"/>
                <a:gd name="connsiteY8" fmla="*/ 135731 h 354805"/>
                <a:gd name="connsiteX9" fmla="*/ 273843 w 309562"/>
                <a:gd name="connsiteY9" fmla="*/ 57150 h 354805"/>
                <a:gd name="connsiteX10" fmla="*/ 309562 w 309562"/>
                <a:gd name="connsiteY10" fmla="*/ 0 h 354805"/>
                <a:gd name="connsiteX0" fmla="*/ 309562 w 309562"/>
                <a:gd name="connsiteY0" fmla="*/ 0 h 354805"/>
                <a:gd name="connsiteX1" fmla="*/ 204787 w 309562"/>
                <a:gd name="connsiteY1" fmla="*/ 335756 h 354805"/>
                <a:gd name="connsiteX2" fmla="*/ 126206 w 309562"/>
                <a:gd name="connsiteY2" fmla="*/ 354805 h 354805"/>
                <a:gd name="connsiteX3" fmla="*/ 0 w 309562"/>
                <a:gd name="connsiteY3" fmla="*/ 340518 h 354805"/>
                <a:gd name="connsiteX4" fmla="*/ 78581 w 309562"/>
                <a:gd name="connsiteY4" fmla="*/ 326231 h 354805"/>
                <a:gd name="connsiteX5" fmla="*/ 128587 w 309562"/>
                <a:gd name="connsiteY5" fmla="*/ 295275 h 354805"/>
                <a:gd name="connsiteX6" fmla="*/ 178593 w 309562"/>
                <a:gd name="connsiteY6" fmla="*/ 250031 h 354805"/>
                <a:gd name="connsiteX7" fmla="*/ 219075 w 309562"/>
                <a:gd name="connsiteY7" fmla="*/ 202406 h 354805"/>
                <a:gd name="connsiteX8" fmla="*/ 259555 w 309562"/>
                <a:gd name="connsiteY8" fmla="*/ 135731 h 354805"/>
                <a:gd name="connsiteX9" fmla="*/ 273843 w 309562"/>
                <a:gd name="connsiteY9" fmla="*/ 57150 h 354805"/>
                <a:gd name="connsiteX10" fmla="*/ 309562 w 309562"/>
                <a:gd name="connsiteY10" fmla="*/ 0 h 354805"/>
                <a:gd name="connsiteX0" fmla="*/ 309562 w 309562"/>
                <a:gd name="connsiteY0" fmla="*/ 0 h 367835"/>
                <a:gd name="connsiteX1" fmla="*/ 204787 w 309562"/>
                <a:gd name="connsiteY1" fmla="*/ 335756 h 367835"/>
                <a:gd name="connsiteX2" fmla="*/ 126206 w 309562"/>
                <a:gd name="connsiteY2" fmla="*/ 354805 h 367835"/>
                <a:gd name="connsiteX3" fmla="*/ 0 w 309562"/>
                <a:gd name="connsiteY3" fmla="*/ 340518 h 367835"/>
                <a:gd name="connsiteX4" fmla="*/ 78581 w 309562"/>
                <a:gd name="connsiteY4" fmla="*/ 326231 h 367835"/>
                <a:gd name="connsiteX5" fmla="*/ 128587 w 309562"/>
                <a:gd name="connsiteY5" fmla="*/ 295275 h 367835"/>
                <a:gd name="connsiteX6" fmla="*/ 178593 w 309562"/>
                <a:gd name="connsiteY6" fmla="*/ 250031 h 367835"/>
                <a:gd name="connsiteX7" fmla="*/ 219075 w 309562"/>
                <a:gd name="connsiteY7" fmla="*/ 202406 h 367835"/>
                <a:gd name="connsiteX8" fmla="*/ 259555 w 309562"/>
                <a:gd name="connsiteY8" fmla="*/ 135731 h 367835"/>
                <a:gd name="connsiteX9" fmla="*/ 273843 w 309562"/>
                <a:gd name="connsiteY9" fmla="*/ 57150 h 367835"/>
                <a:gd name="connsiteX10" fmla="*/ 309562 w 309562"/>
                <a:gd name="connsiteY10" fmla="*/ 0 h 367835"/>
                <a:gd name="connsiteX0" fmla="*/ 309562 w 309562"/>
                <a:gd name="connsiteY0" fmla="*/ 0 h 367835"/>
                <a:gd name="connsiteX1" fmla="*/ 204787 w 309562"/>
                <a:gd name="connsiteY1" fmla="*/ 335756 h 367835"/>
                <a:gd name="connsiteX2" fmla="*/ 126206 w 309562"/>
                <a:gd name="connsiteY2" fmla="*/ 354805 h 367835"/>
                <a:gd name="connsiteX3" fmla="*/ 0 w 309562"/>
                <a:gd name="connsiteY3" fmla="*/ 340518 h 367835"/>
                <a:gd name="connsiteX4" fmla="*/ 78581 w 309562"/>
                <a:gd name="connsiteY4" fmla="*/ 326231 h 367835"/>
                <a:gd name="connsiteX5" fmla="*/ 128587 w 309562"/>
                <a:gd name="connsiteY5" fmla="*/ 295275 h 367835"/>
                <a:gd name="connsiteX6" fmla="*/ 178593 w 309562"/>
                <a:gd name="connsiteY6" fmla="*/ 250031 h 367835"/>
                <a:gd name="connsiteX7" fmla="*/ 219075 w 309562"/>
                <a:gd name="connsiteY7" fmla="*/ 202406 h 367835"/>
                <a:gd name="connsiteX8" fmla="*/ 252441 w 309562"/>
                <a:gd name="connsiteY8" fmla="*/ 138112 h 367835"/>
                <a:gd name="connsiteX9" fmla="*/ 273843 w 309562"/>
                <a:gd name="connsiteY9" fmla="*/ 57150 h 367835"/>
                <a:gd name="connsiteX10" fmla="*/ 309562 w 309562"/>
                <a:gd name="connsiteY10" fmla="*/ 0 h 367835"/>
                <a:gd name="connsiteX0" fmla="*/ 309562 w 309562"/>
                <a:gd name="connsiteY0" fmla="*/ 0 h 367835"/>
                <a:gd name="connsiteX1" fmla="*/ 204787 w 309562"/>
                <a:gd name="connsiteY1" fmla="*/ 335756 h 367835"/>
                <a:gd name="connsiteX2" fmla="*/ 126206 w 309562"/>
                <a:gd name="connsiteY2" fmla="*/ 354805 h 367835"/>
                <a:gd name="connsiteX3" fmla="*/ 0 w 309562"/>
                <a:gd name="connsiteY3" fmla="*/ 340518 h 367835"/>
                <a:gd name="connsiteX4" fmla="*/ 78581 w 309562"/>
                <a:gd name="connsiteY4" fmla="*/ 326231 h 367835"/>
                <a:gd name="connsiteX5" fmla="*/ 128587 w 309562"/>
                <a:gd name="connsiteY5" fmla="*/ 295275 h 367835"/>
                <a:gd name="connsiteX6" fmla="*/ 178593 w 309562"/>
                <a:gd name="connsiteY6" fmla="*/ 250031 h 367835"/>
                <a:gd name="connsiteX7" fmla="*/ 219075 w 309562"/>
                <a:gd name="connsiteY7" fmla="*/ 202406 h 367835"/>
                <a:gd name="connsiteX8" fmla="*/ 245328 w 309562"/>
                <a:gd name="connsiteY8" fmla="*/ 135731 h 367835"/>
                <a:gd name="connsiteX9" fmla="*/ 273843 w 309562"/>
                <a:gd name="connsiteY9" fmla="*/ 57150 h 367835"/>
                <a:gd name="connsiteX10" fmla="*/ 309562 w 309562"/>
                <a:gd name="connsiteY10" fmla="*/ 0 h 367835"/>
                <a:gd name="connsiteX0" fmla="*/ 309562 w 309562"/>
                <a:gd name="connsiteY0" fmla="*/ 0 h 367835"/>
                <a:gd name="connsiteX1" fmla="*/ 204787 w 309562"/>
                <a:gd name="connsiteY1" fmla="*/ 335756 h 367835"/>
                <a:gd name="connsiteX2" fmla="*/ 126206 w 309562"/>
                <a:gd name="connsiteY2" fmla="*/ 354805 h 367835"/>
                <a:gd name="connsiteX3" fmla="*/ 0 w 309562"/>
                <a:gd name="connsiteY3" fmla="*/ 340518 h 367835"/>
                <a:gd name="connsiteX4" fmla="*/ 78581 w 309562"/>
                <a:gd name="connsiteY4" fmla="*/ 326231 h 367835"/>
                <a:gd name="connsiteX5" fmla="*/ 128587 w 309562"/>
                <a:gd name="connsiteY5" fmla="*/ 295275 h 367835"/>
                <a:gd name="connsiteX6" fmla="*/ 178593 w 309562"/>
                <a:gd name="connsiteY6" fmla="*/ 250031 h 367835"/>
                <a:gd name="connsiteX7" fmla="*/ 214332 w 309562"/>
                <a:gd name="connsiteY7" fmla="*/ 202406 h 367835"/>
                <a:gd name="connsiteX8" fmla="*/ 245328 w 309562"/>
                <a:gd name="connsiteY8" fmla="*/ 135731 h 367835"/>
                <a:gd name="connsiteX9" fmla="*/ 273843 w 309562"/>
                <a:gd name="connsiteY9" fmla="*/ 57150 h 367835"/>
                <a:gd name="connsiteX10" fmla="*/ 309562 w 309562"/>
                <a:gd name="connsiteY10" fmla="*/ 0 h 367835"/>
                <a:gd name="connsiteX0" fmla="*/ 309562 w 309562"/>
                <a:gd name="connsiteY0" fmla="*/ 0 h 367835"/>
                <a:gd name="connsiteX1" fmla="*/ 204787 w 309562"/>
                <a:gd name="connsiteY1" fmla="*/ 335756 h 367835"/>
                <a:gd name="connsiteX2" fmla="*/ 126206 w 309562"/>
                <a:gd name="connsiteY2" fmla="*/ 354805 h 367835"/>
                <a:gd name="connsiteX3" fmla="*/ 0 w 309562"/>
                <a:gd name="connsiteY3" fmla="*/ 340518 h 367835"/>
                <a:gd name="connsiteX4" fmla="*/ 71468 w 309562"/>
                <a:gd name="connsiteY4" fmla="*/ 321469 h 367835"/>
                <a:gd name="connsiteX5" fmla="*/ 128587 w 309562"/>
                <a:gd name="connsiteY5" fmla="*/ 295275 h 367835"/>
                <a:gd name="connsiteX6" fmla="*/ 178593 w 309562"/>
                <a:gd name="connsiteY6" fmla="*/ 250031 h 367835"/>
                <a:gd name="connsiteX7" fmla="*/ 214332 w 309562"/>
                <a:gd name="connsiteY7" fmla="*/ 202406 h 367835"/>
                <a:gd name="connsiteX8" fmla="*/ 245328 w 309562"/>
                <a:gd name="connsiteY8" fmla="*/ 135731 h 367835"/>
                <a:gd name="connsiteX9" fmla="*/ 273843 w 309562"/>
                <a:gd name="connsiteY9" fmla="*/ 57150 h 367835"/>
                <a:gd name="connsiteX10" fmla="*/ 309562 w 309562"/>
                <a:gd name="connsiteY10" fmla="*/ 0 h 367835"/>
                <a:gd name="connsiteX0" fmla="*/ 309562 w 309562"/>
                <a:gd name="connsiteY0" fmla="*/ 0 h 367835"/>
                <a:gd name="connsiteX1" fmla="*/ 204787 w 309562"/>
                <a:gd name="connsiteY1" fmla="*/ 335756 h 367835"/>
                <a:gd name="connsiteX2" fmla="*/ 126206 w 309562"/>
                <a:gd name="connsiteY2" fmla="*/ 354805 h 367835"/>
                <a:gd name="connsiteX3" fmla="*/ 0 w 309562"/>
                <a:gd name="connsiteY3" fmla="*/ 340518 h 367835"/>
                <a:gd name="connsiteX4" fmla="*/ 71468 w 309562"/>
                <a:gd name="connsiteY4" fmla="*/ 321469 h 367835"/>
                <a:gd name="connsiteX5" fmla="*/ 128587 w 309562"/>
                <a:gd name="connsiteY5" fmla="*/ 295275 h 367835"/>
                <a:gd name="connsiteX6" fmla="*/ 178593 w 309562"/>
                <a:gd name="connsiteY6" fmla="*/ 250031 h 367835"/>
                <a:gd name="connsiteX7" fmla="*/ 214332 w 309562"/>
                <a:gd name="connsiteY7" fmla="*/ 202406 h 367835"/>
                <a:gd name="connsiteX8" fmla="*/ 245328 w 309562"/>
                <a:gd name="connsiteY8" fmla="*/ 135731 h 367835"/>
                <a:gd name="connsiteX9" fmla="*/ 273843 w 309562"/>
                <a:gd name="connsiteY9" fmla="*/ 57150 h 367835"/>
                <a:gd name="connsiteX10" fmla="*/ 309562 w 309562"/>
                <a:gd name="connsiteY10" fmla="*/ 0 h 367835"/>
                <a:gd name="connsiteX0" fmla="*/ 338015 w 338015"/>
                <a:gd name="connsiteY0" fmla="*/ 0 h 368081"/>
                <a:gd name="connsiteX1" fmla="*/ 233240 w 338015"/>
                <a:gd name="connsiteY1" fmla="*/ 335756 h 368081"/>
                <a:gd name="connsiteX2" fmla="*/ 154659 w 338015"/>
                <a:gd name="connsiteY2" fmla="*/ 354805 h 368081"/>
                <a:gd name="connsiteX3" fmla="*/ 0 w 338015"/>
                <a:gd name="connsiteY3" fmla="*/ 335755 h 368081"/>
                <a:gd name="connsiteX4" fmla="*/ 99921 w 338015"/>
                <a:gd name="connsiteY4" fmla="*/ 321469 h 368081"/>
                <a:gd name="connsiteX5" fmla="*/ 157040 w 338015"/>
                <a:gd name="connsiteY5" fmla="*/ 295275 h 368081"/>
                <a:gd name="connsiteX6" fmla="*/ 207046 w 338015"/>
                <a:gd name="connsiteY6" fmla="*/ 250031 h 368081"/>
                <a:gd name="connsiteX7" fmla="*/ 242785 w 338015"/>
                <a:gd name="connsiteY7" fmla="*/ 202406 h 368081"/>
                <a:gd name="connsiteX8" fmla="*/ 273781 w 338015"/>
                <a:gd name="connsiteY8" fmla="*/ 135731 h 368081"/>
                <a:gd name="connsiteX9" fmla="*/ 302296 w 338015"/>
                <a:gd name="connsiteY9" fmla="*/ 57150 h 368081"/>
                <a:gd name="connsiteX10" fmla="*/ 338015 w 338015"/>
                <a:gd name="connsiteY10" fmla="*/ 0 h 3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8015" h="368081">
                  <a:moveTo>
                    <a:pt x="338015" y="0"/>
                  </a:moveTo>
                  <a:lnTo>
                    <a:pt x="233240" y="335756"/>
                  </a:lnTo>
                  <a:cubicBezTo>
                    <a:pt x="202681" y="394890"/>
                    <a:pt x="193532" y="354805"/>
                    <a:pt x="154659" y="354805"/>
                  </a:cubicBezTo>
                  <a:cubicBezTo>
                    <a:pt x="115786" y="354805"/>
                    <a:pt x="7937" y="340517"/>
                    <a:pt x="0" y="335755"/>
                  </a:cubicBezTo>
                  <a:lnTo>
                    <a:pt x="99921" y="321469"/>
                  </a:lnTo>
                  <a:lnTo>
                    <a:pt x="157040" y="295275"/>
                  </a:lnTo>
                  <a:lnTo>
                    <a:pt x="207046" y="250031"/>
                  </a:lnTo>
                  <a:lnTo>
                    <a:pt x="242785" y="202406"/>
                  </a:lnTo>
                  <a:lnTo>
                    <a:pt x="273781" y="135731"/>
                  </a:lnTo>
                  <a:lnTo>
                    <a:pt x="302296" y="57150"/>
                  </a:lnTo>
                  <a:lnTo>
                    <a:pt x="338015" y="0"/>
                  </a:lnTo>
                  <a:close/>
                </a:path>
              </a:pathLst>
            </a:custGeom>
            <a:solidFill>
              <a:srgbClr val="FFFF00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E3A21DB1-2235-446A-9254-B349F8C563BB}"/>
                </a:ext>
              </a:extLst>
            </p:cNvPr>
            <p:cNvSpPr/>
            <p:nvPr/>
          </p:nvSpPr>
          <p:spPr>
            <a:xfrm>
              <a:off x="2791416" y="2305840"/>
              <a:ext cx="289363" cy="347663"/>
            </a:xfrm>
            <a:custGeom>
              <a:avLst/>
              <a:gdLst>
                <a:gd name="connsiteX0" fmla="*/ 0 w 269081"/>
                <a:gd name="connsiteY0" fmla="*/ 0 h 345281"/>
                <a:gd name="connsiteX1" fmla="*/ 54769 w 269081"/>
                <a:gd name="connsiteY1" fmla="*/ 116681 h 345281"/>
                <a:gd name="connsiteX2" fmla="*/ 76200 w 269081"/>
                <a:gd name="connsiteY2" fmla="*/ 178594 h 345281"/>
                <a:gd name="connsiteX3" fmla="*/ 114300 w 269081"/>
                <a:gd name="connsiteY3" fmla="*/ 252412 h 345281"/>
                <a:gd name="connsiteX4" fmla="*/ 133350 w 269081"/>
                <a:gd name="connsiteY4" fmla="*/ 302419 h 345281"/>
                <a:gd name="connsiteX5" fmla="*/ 169069 w 269081"/>
                <a:gd name="connsiteY5" fmla="*/ 321469 h 345281"/>
                <a:gd name="connsiteX6" fmla="*/ 269081 w 269081"/>
                <a:gd name="connsiteY6" fmla="*/ 345281 h 345281"/>
                <a:gd name="connsiteX7" fmla="*/ 164306 w 269081"/>
                <a:gd name="connsiteY7" fmla="*/ 257175 h 345281"/>
                <a:gd name="connsiteX8" fmla="*/ 102394 w 269081"/>
                <a:gd name="connsiteY8" fmla="*/ 171450 h 345281"/>
                <a:gd name="connsiteX9" fmla="*/ 52387 w 269081"/>
                <a:gd name="connsiteY9" fmla="*/ 88106 h 345281"/>
                <a:gd name="connsiteX10" fmla="*/ 0 w 269081"/>
                <a:gd name="connsiteY10" fmla="*/ 0 h 345281"/>
                <a:gd name="connsiteX0" fmla="*/ 0 w 269081"/>
                <a:gd name="connsiteY0" fmla="*/ 0 h 345281"/>
                <a:gd name="connsiteX1" fmla="*/ 54769 w 269081"/>
                <a:gd name="connsiteY1" fmla="*/ 116681 h 345281"/>
                <a:gd name="connsiteX2" fmla="*/ 76200 w 269081"/>
                <a:gd name="connsiteY2" fmla="*/ 178594 h 345281"/>
                <a:gd name="connsiteX3" fmla="*/ 114300 w 269081"/>
                <a:gd name="connsiteY3" fmla="*/ 252412 h 345281"/>
                <a:gd name="connsiteX4" fmla="*/ 133350 w 269081"/>
                <a:gd name="connsiteY4" fmla="*/ 302419 h 345281"/>
                <a:gd name="connsiteX5" fmla="*/ 169069 w 269081"/>
                <a:gd name="connsiteY5" fmla="*/ 323850 h 345281"/>
                <a:gd name="connsiteX6" fmla="*/ 269081 w 269081"/>
                <a:gd name="connsiteY6" fmla="*/ 345281 h 345281"/>
                <a:gd name="connsiteX7" fmla="*/ 164306 w 269081"/>
                <a:gd name="connsiteY7" fmla="*/ 257175 h 345281"/>
                <a:gd name="connsiteX8" fmla="*/ 102394 w 269081"/>
                <a:gd name="connsiteY8" fmla="*/ 171450 h 345281"/>
                <a:gd name="connsiteX9" fmla="*/ 52387 w 269081"/>
                <a:gd name="connsiteY9" fmla="*/ 88106 h 345281"/>
                <a:gd name="connsiteX10" fmla="*/ 0 w 269081"/>
                <a:gd name="connsiteY10" fmla="*/ 0 h 345281"/>
                <a:gd name="connsiteX0" fmla="*/ 0 w 269081"/>
                <a:gd name="connsiteY0" fmla="*/ 0 h 345281"/>
                <a:gd name="connsiteX1" fmla="*/ 54769 w 269081"/>
                <a:gd name="connsiteY1" fmla="*/ 116681 h 345281"/>
                <a:gd name="connsiteX2" fmla="*/ 76200 w 269081"/>
                <a:gd name="connsiteY2" fmla="*/ 178594 h 345281"/>
                <a:gd name="connsiteX3" fmla="*/ 109538 w 269081"/>
                <a:gd name="connsiteY3" fmla="*/ 254793 h 345281"/>
                <a:gd name="connsiteX4" fmla="*/ 133350 w 269081"/>
                <a:gd name="connsiteY4" fmla="*/ 302419 h 345281"/>
                <a:gd name="connsiteX5" fmla="*/ 169069 w 269081"/>
                <a:gd name="connsiteY5" fmla="*/ 323850 h 345281"/>
                <a:gd name="connsiteX6" fmla="*/ 269081 w 269081"/>
                <a:gd name="connsiteY6" fmla="*/ 345281 h 345281"/>
                <a:gd name="connsiteX7" fmla="*/ 164306 w 269081"/>
                <a:gd name="connsiteY7" fmla="*/ 257175 h 345281"/>
                <a:gd name="connsiteX8" fmla="*/ 102394 w 269081"/>
                <a:gd name="connsiteY8" fmla="*/ 171450 h 345281"/>
                <a:gd name="connsiteX9" fmla="*/ 52387 w 269081"/>
                <a:gd name="connsiteY9" fmla="*/ 88106 h 345281"/>
                <a:gd name="connsiteX10" fmla="*/ 0 w 269081"/>
                <a:gd name="connsiteY10" fmla="*/ 0 h 345281"/>
                <a:gd name="connsiteX0" fmla="*/ 0 w 269081"/>
                <a:gd name="connsiteY0" fmla="*/ 0 h 345281"/>
                <a:gd name="connsiteX1" fmla="*/ 54769 w 269081"/>
                <a:gd name="connsiteY1" fmla="*/ 116681 h 345281"/>
                <a:gd name="connsiteX2" fmla="*/ 76200 w 269081"/>
                <a:gd name="connsiteY2" fmla="*/ 178594 h 345281"/>
                <a:gd name="connsiteX3" fmla="*/ 109538 w 269081"/>
                <a:gd name="connsiteY3" fmla="*/ 254793 h 345281"/>
                <a:gd name="connsiteX4" fmla="*/ 133350 w 269081"/>
                <a:gd name="connsiteY4" fmla="*/ 302419 h 345281"/>
                <a:gd name="connsiteX5" fmla="*/ 169069 w 269081"/>
                <a:gd name="connsiteY5" fmla="*/ 323850 h 345281"/>
                <a:gd name="connsiteX6" fmla="*/ 269081 w 269081"/>
                <a:gd name="connsiteY6" fmla="*/ 345281 h 345281"/>
                <a:gd name="connsiteX7" fmla="*/ 164306 w 269081"/>
                <a:gd name="connsiteY7" fmla="*/ 257175 h 345281"/>
                <a:gd name="connsiteX8" fmla="*/ 102394 w 269081"/>
                <a:gd name="connsiteY8" fmla="*/ 171450 h 345281"/>
                <a:gd name="connsiteX9" fmla="*/ 52387 w 269081"/>
                <a:gd name="connsiteY9" fmla="*/ 88106 h 345281"/>
                <a:gd name="connsiteX10" fmla="*/ 0 w 269081"/>
                <a:gd name="connsiteY10" fmla="*/ 0 h 345281"/>
                <a:gd name="connsiteX0" fmla="*/ 0 w 269081"/>
                <a:gd name="connsiteY0" fmla="*/ 0 h 345281"/>
                <a:gd name="connsiteX1" fmla="*/ 54769 w 269081"/>
                <a:gd name="connsiteY1" fmla="*/ 116681 h 345281"/>
                <a:gd name="connsiteX2" fmla="*/ 76200 w 269081"/>
                <a:gd name="connsiteY2" fmla="*/ 178594 h 345281"/>
                <a:gd name="connsiteX3" fmla="*/ 109538 w 269081"/>
                <a:gd name="connsiteY3" fmla="*/ 254793 h 345281"/>
                <a:gd name="connsiteX4" fmla="*/ 133350 w 269081"/>
                <a:gd name="connsiteY4" fmla="*/ 302419 h 345281"/>
                <a:gd name="connsiteX5" fmla="*/ 169069 w 269081"/>
                <a:gd name="connsiteY5" fmla="*/ 323850 h 345281"/>
                <a:gd name="connsiteX6" fmla="*/ 269081 w 269081"/>
                <a:gd name="connsiteY6" fmla="*/ 345281 h 345281"/>
                <a:gd name="connsiteX7" fmla="*/ 164306 w 269081"/>
                <a:gd name="connsiteY7" fmla="*/ 257175 h 345281"/>
                <a:gd name="connsiteX8" fmla="*/ 102394 w 269081"/>
                <a:gd name="connsiteY8" fmla="*/ 171450 h 345281"/>
                <a:gd name="connsiteX9" fmla="*/ 52387 w 269081"/>
                <a:gd name="connsiteY9" fmla="*/ 88106 h 345281"/>
                <a:gd name="connsiteX10" fmla="*/ 0 w 269081"/>
                <a:gd name="connsiteY10" fmla="*/ 0 h 345281"/>
                <a:gd name="connsiteX0" fmla="*/ 0 w 269081"/>
                <a:gd name="connsiteY0" fmla="*/ 0 h 345281"/>
                <a:gd name="connsiteX1" fmla="*/ 54769 w 269081"/>
                <a:gd name="connsiteY1" fmla="*/ 116681 h 345281"/>
                <a:gd name="connsiteX2" fmla="*/ 76200 w 269081"/>
                <a:gd name="connsiteY2" fmla="*/ 178594 h 345281"/>
                <a:gd name="connsiteX3" fmla="*/ 109538 w 269081"/>
                <a:gd name="connsiteY3" fmla="*/ 254793 h 345281"/>
                <a:gd name="connsiteX4" fmla="*/ 133350 w 269081"/>
                <a:gd name="connsiteY4" fmla="*/ 302419 h 345281"/>
                <a:gd name="connsiteX5" fmla="*/ 169069 w 269081"/>
                <a:gd name="connsiteY5" fmla="*/ 323850 h 345281"/>
                <a:gd name="connsiteX6" fmla="*/ 269081 w 269081"/>
                <a:gd name="connsiteY6" fmla="*/ 345281 h 345281"/>
                <a:gd name="connsiteX7" fmla="*/ 164306 w 269081"/>
                <a:gd name="connsiteY7" fmla="*/ 257175 h 345281"/>
                <a:gd name="connsiteX8" fmla="*/ 102394 w 269081"/>
                <a:gd name="connsiteY8" fmla="*/ 171450 h 345281"/>
                <a:gd name="connsiteX9" fmla="*/ 52387 w 269081"/>
                <a:gd name="connsiteY9" fmla="*/ 88106 h 345281"/>
                <a:gd name="connsiteX10" fmla="*/ 0 w 269081"/>
                <a:gd name="connsiteY10" fmla="*/ 0 h 345281"/>
                <a:gd name="connsiteX0" fmla="*/ 0 w 269081"/>
                <a:gd name="connsiteY0" fmla="*/ 0 h 345281"/>
                <a:gd name="connsiteX1" fmla="*/ 54769 w 269081"/>
                <a:gd name="connsiteY1" fmla="*/ 116681 h 345281"/>
                <a:gd name="connsiteX2" fmla="*/ 76200 w 269081"/>
                <a:gd name="connsiteY2" fmla="*/ 178594 h 345281"/>
                <a:gd name="connsiteX3" fmla="*/ 109538 w 269081"/>
                <a:gd name="connsiteY3" fmla="*/ 254793 h 345281"/>
                <a:gd name="connsiteX4" fmla="*/ 133350 w 269081"/>
                <a:gd name="connsiteY4" fmla="*/ 302419 h 345281"/>
                <a:gd name="connsiteX5" fmla="*/ 169069 w 269081"/>
                <a:gd name="connsiteY5" fmla="*/ 323850 h 345281"/>
                <a:gd name="connsiteX6" fmla="*/ 269081 w 269081"/>
                <a:gd name="connsiteY6" fmla="*/ 345281 h 345281"/>
                <a:gd name="connsiteX7" fmla="*/ 185737 w 269081"/>
                <a:gd name="connsiteY7" fmla="*/ 247650 h 345281"/>
                <a:gd name="connsiteX8" fmla="*/ 102394 w 269081"/>
                <a:gd name="connsiteY8" fmla="*/ 171450 h 345281"/>
                <a:gd name="connsiteX9" fmla="*/ 52387 w 269081"/>
                <a:gd name="connsiteY9" fmla="*/ 88106 h 345281"/>
                <a:gd name="connsiteX10" fmla="*/ 0 w 269081"/>
                <a:gd name="connsiteY10" fmla="*/ 0 h 345281"/>
                <a:gd name="connsiteX0" fmla="*/ 0 w 269081"/>
                <a:gd name="connsiteY0" fmla="*/ 0 h 345281"/>
                <a:gd name="connsiteX1" fmla="*/ 54769 w 269081"/>
                <a:gd name="connsiteY1" fmla="*/ 116681 h 345281"/>
                <a:gd name="connsiteX2" fmla="*/ 76200 w 269081"/>
                <a:gd name="connsiteY2" fmla="*/ 178594 h 345281"/>
                <a:gd name="connsiteX3" fmla="*/ 109538 w 269081"/>
                <a:gd name="connsiteY3" fmla="*/ 254793 h 345281"/>
                <a:gd name="connsiteX4" fmla="*/ 133350 w 269081"/>
                <a:gd name="connsiteY4" fmla="*/ 302419 h 345281"/>
                <a:gd name="connsiteX5" fmla="*/ 169069 w 269081"/>
                <a:gd name="connsiteY5" fmla="*/ 323850 h 345281"/>
                <a:gd name="connsiteX6" fmla="*/ 269081 w 269081"/>
                <a:gd name="connsiteY6" fmla="*/ 345281 h 345281"/>
                <a:gd name="connsiteX7" fmla="*/ 173831 w 269081"/>
                <a:gd name="connsiteY7" fmla="*/ 254794 h 345281"/>
                <a:gd name="connsiteX8" fmla="*/ 102394 w 269081"/>
                <a:gd name="connsiteY8" fmla="*/ 171450 h 345281"/>
                <a:gd name="connsiteX9" fmla="*/ 52387 w 269081"/>
                <a:gd name="connsiteY9" fmla="*/ 88106 h 345281"/>
                <a:gd name="connsiteX10" fmla="*/ 0 w 269081"/>
                <a:gd name="connsiteY10" fmla="*/ 0 h 345281"/>
                <a:gd name="connsiteX0" fmla="*/ 0 w 288131"/>
                <a:gd name="connsiteY0" fmla="*/ 0 h 333375"/>
                <a:gd name="connsiteX1" fmla="*/ 54769 w 288131"/>
                <a:gd name="connsiteY1" fmla="*/ 116681 h 333375"/>
                <a:gd name="connsiteX2" fmla="*/ 76200 w 288131"/>
                <a:gd name="connsiteY2" fmla="*/ 178594 h 333375"/>
                <a:gd name="connsiteX3" fmla="*/ 109538 w 288131"/>
                <a:gd name="connsiteY3" fmla="*/ 254793 h 333375"/>
                <a:gd name="connsiteX4" fmla="*/ 133350 w 288131"/>
                <a:gd name="connsiteY4" fmla="*/ 302419 h 333375"/>
                <a:gd name="connsiteX5" fmla="*/ 169069 w 288131"/>
                <a:gd name="connsiteY5" fmla="*/ 323850 h 333375"/>
                <a:gd name="connsiteX6" fmla="*/ 288131 w 288131"/>
                <a:gd name="connsiteY6" fmla="*/ 333375 h 333375"/>
                <a:gd name="connsiteX7" fmla="*/ 173831 w 288131"/>
                <a:gd name="connsiteY7" fmla="*/ 254794 h 333375"/>
                <a:gd name="connsiteX8" fmla="*/ 102394 w 288131"/>
                <a:gd name="connsiteY8" fmla="*/ 171450 h 333375"/>
                <a:gd name="connsiteX9" fmla="*/ 52387 w 288131"/>
                <a:gd name="connsiteY9" fmla="*/ 88106 h 333375"/>
                <a:gd name="connsiteX10" fmla="*/ 0 w 288131"/>
                <a:gd name="connsiteY10" fmla="*/ 0 h 333375"/>
                <a:gd name="connsiteX0" fmla="*/ 0 w 288131"/>
                <a:gd name="connsiteY0" fmla="*/ 0 h 347663"/>
                <a:gd name="connsiteX1" fmla="*/ 54769 w 288131"/>
                <a:gd name="connsiteY1" fmla="*/ 116681 h 347663"/>
                <a:gd name="connsiteX2" fmla="*/ 76200 w 288131"/>
                <a:gd name="connsiteY2" fmla="*/ 178594 h 347663"/>
                <a:gd name="connsiteX3" fmla="*/ 109538 w 288131"/>
                <a:gd name="connsiteY3" fmla="*/ 254793 h 347663"/>
                <a:gd name="connsiteX4" fmla="*/ 133350 w 288131"/>
                <a:gd name="connsiteY4" fmla="*/ 302419 h 347663"/>
                <a:gd name="connsiteX5" fmla="*/ 169069 w 288131"/>
                <a:gd name="connsiteY5" fmla="*/ 323850 h 347663"/>
                <a:gd name="connsiteX6" fmla="*/ 288131 w 288131"/>
                <a:gd name="connsiteY6" fmla="*/ 347663 h 347663"/>
                <a:gd name="connsiteX7" fmla="*/ 173831 w 288131"/>
                <a:gd name="connsiteY7" fmla="*/ 254794 h 347663"/>
                <a:gd name="connsiteX8" fmla="*/ 102394 w 288131"/>
                <a:gd name="connsiteY8" fmla="*/ 171450 h 347663"/>
                <a:gd name="connsiteX9" fmla="*/ 52387 w 288131"/>
                <a:gd name="connsiteY9" fmla="*/ 88106 h 347663"/>
                <a:gd name="connsiteX10" fmla="*/ 0 w 288131"/>
                <a:gd name="connsiteY10" fmla="*/ 0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8131" h="347663">
                  <a:moveTo>
                    <a:pt x="0" y="0"/>
                  </a:moveTo>
                  <a:lnTo>
                    <a:pt x="54769" y="116681"/>
                  </a:lnTo>
                  <a:lnTo>
                    <a:pt x="76200" y="178594"/>
                  </a:lnTo>
                  <a:cubicBezTo>
                    <a:pt x="85328" y="201613"/>
                    <a:pt x="100013" y="234156"/>
                    <a:pt x="109538" y="254793"/>
                  </a:cubicBezTo>
                  <a:cubicBezTo>
                    <a:pt x="119063" y="275430"/>
                    <a:pt x="123428" y="290910"/>
                    <a:pt x="133350" y="302419"/>
                  </a:cubicBezTo>
                  <a:cubicBezTo>
                    <a:pt x="143272" y="313928"/>
                    <a:pt x="143272" y="316309"/>
                    <a:pt x="169069" y="323850"/>
                  </a:cubicBezTo>
                  <a:cubicBezTo>
                    <a:pt x="194866" y="331391"/>
                    <a:pt x="248444" y="344488"/>
                    <a:pt x="288131" y="347663"/>
                  </a:cubicBezTo>
                  <a:lnTo>
                    <a:pt x="173831" y="254794"/>
                  </a:lnTo>
                  <a:lnTo>
                    <a:pt x="102394" y="171450"/>
                  </a:lnTo>
                  <a:lnTo>
                    <a:pt x="52387" y="881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00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1B13BF3-7209-4B50-B021-2F5718FC065C}"/>
                </a:ext>
              </a:extLst>
            </p:cNvPr>
            <p:cNvSpPr/>
            <p:nvPr/>
          </p:nvSpPr>
          <p:spPr>
            <a:xfrm>
              <a:off x="3977042" y="2353464"/>
              <a:ext cx="282988" cy="85871"/>
            </a:xfrm>
            <a:custGeom>
              <a:avLst/>
              <a:gdLst>
                <a:gd name="connsiteX0" fmla="*/ 0 w 278607"/>
                <a:gd name="connsiteY0" fmla="*/ 0 h 85725"/>
                <a:gd name="connsiteX1" fmla="*/ 121444 w 278607"/>
                <a:gd name="connsiteY1" fmla="*/ 26194 h 85725"/>
                <a:gd name="connsiteX2" fmla="*/ 204788 w 278607"/>
                <a:gd name="connsiteY2" fmla="*/ 47625 h 85725"/>
                <a:gd name="connsiteX3" fmla="*/ 257175 w 278607"/>
                <a:gd name="connsiteY3" fmla="*/ 61913 h 85725"/>
                <a:gd name="connsiteX4" fmla="*/ 278607 w 278607"/>
                <a:gd name="connsiteY4" fmla="*/ 69056 h 85725"/>
                <a:gd name="connsiteX5" fmla="*/ 211932 w 278607"/>
                <a:gd name="connsiteY5" fmla="*/ 85725 h 85725"/>
                <a:gd name="connsiteX6" fmla="*/ 128588 w 278607"/>
                <a:gd name="connsiteY6" fmla="*/ 76200 h 85725"/>
                <a:gd name="connsiteX7" fmla="*/ 40482 w 278607"/>
                <a:gd name="connsiteY7" fmla="*/ 59531 h 85725"/>
                <a:gd name="connsiteX8" fmla="*/ 0 w 278607"/>
                <a:gd name="connsiteY8" fmla="*/ 0 h 85725"/>
                <a:gd name="connsiteX0" fmla="*/ 3176 w 281783"/>
                <a:gd name="connsiteY0" fmla="*/ 0 h 85725"/>
                <a:gd name="connsiteX1" fmla="*/ 124620 w 281783"/>
                <a:gd name="connsiteY1" fmla="*/ 26194 h 85725"/>
                <a:gd name="connsiteX2" fmla="*/ 207964 w 281783"/>
                <a:gd name="connsiteY2" fmla="*/ 47625 h 85725"/>
                <a:gd name="connsiteX3" fmla="*/ 260351 w 281783"/>
                <a:gd name="connsiteY3" fmla="*/ 61913 h 85725"/>
                <a:gd name="connsiteX4" fmla="*/ 281783 w 281783"/>
                <a:gd name="connsiteY4" fmla="*/ 69056 h 85725"/>
                <a:gd name="connsiteX5" fmla="*/ 215108 w 281783"/>
                <a:gd name="connsiteY5" fmla="*/ 85725 h 85725"/>
                <a:gd name="connsiteX6" fmla="*/ 131764 w 281783"/>
                <a:gd name="connsiteY6" fmla="*/ 76200 h 85725"/>
                <a:gd name="connsiteX7" fmla="*/ 43658 w 281783"/>
                <a:gd name="connsiteY7" fmla="*/ 59531 h 85725"/>
                <a:gd name="connsiteX8" fmla="*/ 3176 w 281783"/>
                <a:gd name="connsiteY8" fmla="*/ 0 h 85725"/>
                <a:gd name="connsiteX0" fmla="*/ 3176 w 281783"/>
                <a:gd name="connsiteY0" fmla="*/ 0 h 85871"/>
                <a:gd name="connsiteX1" fmla="*/ 124620 w 281783"/>
                <a:gd name="connsiteY1" fmla="*/ 26194 h 85871"/>
                <a:gd name="connsiteX2" fmla="*/ 207964 w 281783"/>
                <a:gd name="connsiteY2" fmla="*/ 47625 h 85871"/>
                <a:gd name="connsiteX3" fmla="*/ 260351 w 281783"/>
                <a:gd name="connsiteY3" fmla="*/ 61913 h 85871"/>
                <a:gd name="connsiteX4" fmla="*/ 281783 w 281783"/>
                <a:gd name="connsiteY4" fmla="*/ 69056 h 85871"/>
                <a:gd name="connsiteX5" fmla="*/ 215108 w 281783"/>
                <a:gd name="connsiteY5" fmla="*/ 85725 h 85871"/>
                <a:gd name="connsiteX6" fmla="*/ 131764 w 281783"/>
                <a:gd name="connsiteY6" fmla="*/ 76200 h 85871"/>
                <a:gd name="connsiteX7" fmla="*/ 43658 w 281783"/>
                <a:gd name="connsiteY7" fmla="*/ 59531 h 85871"/>
                <a:gd name="connsiteX8" fmla="*/ 3176 w 281783"/>
                <a:gd name="connsiteY8" fmla="*/ 0 h 85871"/>
                <a:gd name="connsiteX0" fmla="*/ 3176 w 281783"/>
                <a:gd name="connsiteY0" fmla="*/ 0 h 85871"/>
                <a:gd name="connsiteX1" fmla="*/ 124620 w 281783"/>
                <a:gd name="connsiteY1" fmla="*/ 26194 h 85871"/>
                <a:gd name="connsiteX2" fmla="*/ 207964 w 281783"/>
                <a:gd name="connsiteY2" fmla="*/ 47625 h 85871"/>
                <a:gd name="connsiteX3" fmla="*/ 260351 w 281783"/>
                <a:gd name="connsiteY3" fmla="*/ 61913 h 85871"/>
                <a:gd name="connsiteX4" fmla="*/ 281783 w 281783"/>
                <a:gd name="connsiteY4" fmla="*/ 69056 h 85871"/>
                <a:gd name="connsiteX5" fmla="*/ 215108 w 281783"/>
                <a:gd name="connsiteY5" fmla="*/ 85725 h 85871"/>
                <a:gd name="connsiteX6" fmla="*/ 131764 w 281783"/>
                <a:gd name="connsiteY6" fmla="*/ 76200 h 85871"/>
                <a:gd name="connsiteX7" fmla="*/ 43658 w 281783"/>
                <a:gd name="connsiteY7" fmla="*/ 59531 h 85871"/>
                <a:gd name="connsiteX8" fmla="*/ 3176 w 281783"/>
                <a:gd name="connsiteY8" fmla="*/ 0 h 85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783" h="85871">
                  <a:moveTo>
                    <a:pt x="3176" y="0"/>
                  </a:moveTo>
                  <a:lnTo>
                    <a:pt x="124620" y="26194"/>
                  </a:lnTo>
                  <a:lnTo>
                    <a:pt x="207964" y="47625"/>
                  </a:lnTo>
                  <a:lnTo>
                    <a:pt x="260351" y="61913"/>
                  </a:lnTo>
                  <a:lnTo>
                    <a:pt x="281783" y="69056"/>
                  </a:lnTo>
                  <a:cubicBezTo>
                    <a:pt x="274243" y="73025"/>
                    <a:pt x="240111" y="84534"/>
                    <a:pt x="215108" y="85725"/>
                  </a:cubicBezTo>
                  <a:cubicBezTo>
                    <a:pt x="190105" y="86916"/>
                    <a:pt x="160339" y="80566"/>
                    <a:pt x="131764" y="76200"/>
                  </a:cubicBezTo>
                  <a:cubicBezTo>
                    <a:pt x="103189" y="71834"/>
                    <a:pt x="65089" y="72231"/>
                    <a:pt x="43658" y="59531"/>
                  </a:cubicBezTo>
                  <a:cubicBezTo>
                    <a:pt x="22227" y="46831"/>
                    <a:pt x="-10318" y="5556"/>
                    <a:pt x="3176" y="0"/>
                  </a:cubicBezTo>
                  <a:close/>
                </a:path>
              </a:pathLst>
            </a:custGeom>
            <a:solidFill>
              <a:srgbClr val="66FF33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C5B3A8C-0488-41D7-92F3-60181F626DCC}"/>
                </a:ext>
              </a:extLst>
            </p:cNvPr>
            <p:cNvSpPr/>
            <p:nvPr/>
          </p:nvSpPr>
          <p:spPr>
            <a:xfrm>
              <a:off x="3219469" y="2191539"/>
              <a:ext cx="260667" cy="104775"/>
            </a:xfrm>
            <a:custGeom>
              <a:avLst/>
              <a:gdLst>
                <a:gd name="connsiteX0" fmla="*/ 233362 w 273843"/>
                <a:gd name="connsiteY0" fmla="*/ 38100 h 102394"/>
                <a:gd name="connsiteX1" fmla="*/ 38100 w 273843"/>
                <a:gd name="connsiteY1" fmla="*/ 0 h 102394"/>
                <a:gd name="connsiteX2" fmla="*/ 0 w 273843"/>
                <a:gd name="connsiteY2" fmla="*/ 52387 h 102394"/>
                <a:gd name="connsiteX3" fmla="*/ 176212 w 273843"/>
                <a:gd name="connsiteY3" fmla="*/ 92869 h 102394"/>
                <a:gd name="connsiteX4" fmla="*/ 273843 w 273843"/>
                <a:gd name="connsiteY4" fmla="*/ 102394 h 102394"/>
                <a:gd name="connsiteX5" fmla="*/ 233362 w 273843"/>
                <a:gd name="connsiteY5" fmla="*/ 38100 h 102394"/>
                <a:gd name="connsiteX0" fmla="*/ 233362 w 266700"/>
                <a:gd name="connsiteY0" fmla="*/ 38100 h 104775"/>
                <a:gd name="connsiteX1" fmla="*/ 38100 w 266700"/>
                <a:gd name="connsiteY1" fmla="*/ 0 h 104775"/>
                <a:gd name="connsiteX2" fmla="*/ 0 w 266700"/>
                <a:gd name="connsiteY2" fmla="*/ 52387 h 104775"/>
                <a:gd name="connsiteX3" fmla="*/ 176212 w 266700"/>
                <a:gd name="connsiteY3" fmla="*/ 92869 h 104775"/>
                <a:gd name="connsiteX4" fmla="*/ 266700 w 266700"/>
                <a:gd name="connsiteY4" fmla="*/ 104775 h 104775"/>
                <a:gd name="connsiteX5" fmla="*/ 233362 w 266700"/>
                <a:gd name="connsiteY5" fmla="*/ 38100 h 104775"/>
                <a:gd name="connsiteX0" fmla="*/ 226219 w 259557"/>
                <a:gd name="connsiteY0" fmla="*/ 38100 h 104775"/>
                <a:gd name="connsiteX1" fmla="*/ 30957 w 259557"/>
                <a:gd name="connsiteY1" fmla="*/ 0 h 104775"/>
                <a:gd name="connsiteX2" fmla="*/ 0 w 259557"/>
                <a:gd name="connsiteY2" fmla="*/ 57150 h 104775"/>
                <a:gd name="connsiteX3" fmla="*/ 169069 w 259557"/>
                <a:gd name="connsiteY3" fmla="*/ 92869 h 104775"/>
                <a:gd name="connsiteX4" fmla="*/ 259557 w 259557"/>
                <a:gd name="connsiteY4" fmla="*/ 104775 h 104775"/>
                <a:gd name="connsiteX5" fmla="*/ 226219 w 259557"/>
                <a:gd name="connsiteY5" fmla="*/ 38100 h 104775"/>
                <a:gd name="connsiteX0" fmla="*/ 235744 w 259557"/>
                <a:gd name="connsiteY0" fmla="*/ 42863 h 104775"/>
                <a:gd name="connsiteX1" fmla="*/ 30957 w 259557"/>
                <a:gd name="connsiteY1" fmla="*/ 0 h 104775"/>
                <a:gd name="connsiteX2" fmla="*/ 0 w 259557"/>
                <a:gd name="connsiteY2" fmla="*/ 57150 h 104775"/>
                <a:gd name="connsiteX3" fmla="*/ 169069 w 259557"/>
                <a:gd name="connsiteY3" fmla="*/ 92869 h 104775"/>
                <a:gd name="connsiteX4" fmla="*/ 259557 w 259557"/>
                <a:gd name="connsiteY4" fmla="*/ 104775 h 104775"/>
                <a:gd name="connsiteX5" fmla="*/ 235744 w 259557"/>
                <a:gd name="connsiteY5" fmla="*/ 42863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557" h="104775">
                  <a:moveTo>
                    <a:pt x="235744" y="42863"/>
                  </a:moveTo>
                  <a:lnTo>
                    <a:pt x="30957" y="0"/>
                  </a:lnTo>
                  <a:lnTo>
                    <a:pt x="0" y="57150"/>
                  </a:lnTo>
                  <a:lnTo>
                    <a:pt x="169069" y="92869"/>
                  </a:lnTo>
                  <a:lnTo>
                    <a:pt x="259557" y="104775"/>
                  </a:lnTo>
                  <a:lnTo>
                    <a:pt x="235744" y="42863"/>
                  </a:lnTo>
                  <a:close/>
                </a:path>
              </a:pathLst>
            </a:custGeom>
            <a:solidFill>
              <a:srgbClr val="66FF33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DCC30A1-739D-47F7-A526-AE1212C4ED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1287" y="1092812"/>
              <a:ext cx="1378105" cy="4440152"/>
            </a:xfrm>
            <a:prstGeom prst="line">
              <a:avLst/>
            </a:prstGeom>
            <a:ln w="19050">
              <a:solidFill>
                <a:srgbClr val="0033C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280AF71-B0B1-47F3-9CC8-E03E490C49C5}"/>
                </a:ext>
              </a:extLst>
            </p:cNvPr>
            <p:cNvSpPr/>
            <p:nvPr/>
          </p:nvSpPr>
          <p:spPr>
            <a:xfrm>
              <a:off x="7344040" y="2943226"/>
              <a:ext cx="1418959" cy="1629641"/>
            </a:xfrm>
            <a:custGeom>
              <a:avLst/>
              <a:gdLst>
                <a:gd name="connsiteX0" fmla="*/ 1428750 w 1438275"/>
                <a:gd name="connsiteY0" fmla="*/ 0 h 1619250"/>
                <a:gd name="connsiteX1" fmla="*/ 1181100 w 1438275"/>
                <a:gd name="connsiteY1" fmla="*/ 390525 h 1619250"/>
                <a:gd name="connsiteX2" fmla="*/ 866775 w 1438275"/>
                <a:gd name="connsiteY2" fmla="*/ 857250 h 1619250"/>
                <a:gd name="connsiteX3" fmla="*/ 628650 w 1438275"/>
                <a:gd name="connsiteY3" fmla="*/ 1057275 h 1619250"/>
                <a:gd name="connsiteX4" fmla="*/ 581025 w 1438275"/>
                <a:gd name="connsiteY4" fmla="*/ 1104900 h 1619250"/>
                <a:gd name="connsiteX5" fmla="*/ 371475 w 1438275"/>
                <a:gd name="connsiteY5" fmla="*/ 1133475 h 1619250"/>
                <a:gd name="connsiteX6" fmla="*/ 200025 w 1438275"/>
                <a:gd name="connsiteY6" fmla="*/ 1133475 h 1619250"/>
                <a:gd name="connsiteX7" fmla="*/ 0 w 1438275"/>
                <a:gd name="connsiteY7" fmla="*/ 1590675 h 1619250"/>
                <a:gd name="connsiteX8" fmla="*/ 247650 w 1438275"/>
                <a:gd name="connsiteY8" fmla="*/ 1619250 h 1619250"/>
                <a:gd name="connsiteX9" fmla="*/ 561975 w 1438275"/>
                <a:gd name="connsiteY9" fmla="*/ 1600200 h 1619250"/>
                <a:gd name="connsiteX10" fmla="*/ 981075 w 1438275"/>
                <a:gd name="connsiteY10" fmla="*/ 1409700 h 1619250"/>
                <a:gd name="connsiteX11" fmla="*/ 1209675 w 1438275"/>
                <a:gd name="connsiteY11" fmla="*/ 1247775 h 1619250"/>
                <a:gd name="connsiteX12" fmla="*/ 1323975 w 1438275"/>
                <a:gd name="connsiteY12" fmla="*/ 1095375 h 1619250"/>
                <a:gd name="connsiteX13" fmla="*/ 1438275 w 1438275"/>
                <a:gd name="connsiteY13" fmla="*/ 942975 h 1619250"/>
                <a:gd name="connsiteX14" fmla="*/ 1409700 w 1438275"/>
                <a:gd name="connsiteY14" fmla="*/ 76200 h 1619250"/>
                <a:gd name="connsiteX15" fmla="*/ 1371600 w 1438275"/>
                <a:gd name="connsiteY15" fmla="*/ 57150 h 1619250"/>
                <a:gd name="connsiteX0" fmla="*/ 1428750 w 1438275"/>
                <a:gd name="connsiteY0" fmla="*/ 0 h 1619250"/>
                <a:gd name="connsiteX1" fmla="*/ 1181100 w 1438275"/>
                <a:gd name="connsiteY1" fmla="*/ 390525 h 1619250"/>
                <a:gd name="connsiteX2" fmla="*/ 866775 w 1438275"/>
                <a:gd name="connsiteY2" fmla="*/ 857250 h 1619250"/>
                <a:gd name="connsiteX3" fmla="*/ 628650 w 1438275"/>
                <a:gd name="connsiteY3" fmla="*/ 1057275 h 1619250"/>
                <a:gd name="connsiteX4" fmla="*/ 581025 w 1438275"/>
                <a:gd name="connsiteY4" fmla="*/ 1104900 h 1619250"/>
                <a:gd name="connsiteX5" fmla="*/ 371475 w 1438275"/>
                <a:gd name="connsiteY5" fmla="*/ 1133475 h 1619250"/>
                <a:gd name="connsiteX6" fmla="*/ 200025 w 1438275"/>
                <a:gd name="connsiteY6" fmla="*/ 1133475 h 1619250"/>
                <a:gd name="connsiteX7" fmla="*/ 0 w 1438275"/>
                <a:gd name="connsiteY7" fmla="*/ 1590675 h 1619250"/>
                <a:gd name="connsiteX8" fmla="*/ 247650 w 1438275"/>
                <a:gd name="connsiteY8" fmla="*/ 1619250 h 1619250"/>
                <a:gd name="connsiteX9" fmla="*/ 561975 w 1438275"/>
                <a:gd name="connsiteY9" fmla="*/ 1600200 h 1619250"/>
                <a:gd name="connsiteX10" fmla="*/ 981075 w 1438275"/>
                <a:gd name="connsiteY10" fmla="*/ 1409700 h 1619250"/>
                <a:gd name="connsiteX11" fmla="*/ 1209675 w 1438275"/>
                <a:gd name="connsiteY11" fmla="*/ 1247775 h 1619250"/>
                <a:gd name="connsiteX12" fmla="*/ 1323975 w 1438275"/>
                <a:gd name="connsiteY12" fmla="*/ 1095375 h 1619250"/>
                <a:gd name="connsiteX13" fmla="*/ 1438275 w 1438275"/>
                <a:gd name="connsiteY13" fmla="*/ 942975 h 1619250"/>
                <a:gd name="connsiteX14" fmla="*/ 1409700 w 1438275"/>
                <a:gd name="connsiteY14" fmla="*/ 76200 h 1619250"/>
                <a:gd name="connsiteX15" fmla="*/ 1371600 w 1438275"/>
                <a:gd name="connsiteY15" fmla="*/ 57150 h 1619250"/>
                <a:gd name="connsiteX0" fmla="*/ 1428750 w 1438275"/>
                <a:gd name="connsiteY0" fmla="*/ 0 h 1619250"/>
                <a:gd name="connsiteX1" fmla="*/ 1181100 w 1438275"/>
                <a:gd name="connsiteY1" fmla="*/ 390525 h 1619250"/>
                <a:gd name="connsiteX2" fmla="*/ 866775 w 1438275"/>
                <a:gd name="connsiteY2" fmla="*/ 857250 h 1619250"/>
                <a:gd name="connsiteX3" fmla="*/ 683418 w 1438275"/>
                <a:gd name="connsiteY3" fmla="*/ 1019175 h 1619250"/>
                <a:gd name="connsiteX4" fmla="*/ 581025 w 1438275"/>
                <a:gd name="connsiteY4" fmla="*/ 1104900 h 1619250"/>
                <a:gd name="connsiteX5" fmla="*/ 371475 w 1438275"/>
                <a:gd name="connsiteY5" fmla="*/ 1133475 h 1619250"/>
                <a:gd name="connsiteX6" fmla="*/ 200025 w 1438275"/>
                <a:gd name="connsiteY6" fmla="*/ 1133475 h 1619250"/>
                <a:gd name="connsiteX7" fmla="*/ 0 w 1438275"/>
                <a:gd name="connsiteY7" fmla="*/ 1590675 h 1619250"/>
                <a:gd name="connsiteX8" fmla="*/ 247650 w 1438275"/>
                <a:gd name="connsiteY8" fmla="*/ 1619250 h 1619250"/>
                <a:gd name="connsiteX9" fmla="*/ 561975 w 1438275"/>
                <a:gd name="connsiteY9" fmla="*/ 1600200 h 1619250"/>
                <a:gd name="connsiteX10" fmla="*/ 981075 w 1438275"/>
                <a:gd name="connsiteY10" fmla="*/ 1409700 h 1619250"/>
                <a:gd name="connsiteX11" fmla="*/ 1209675 w 1438275"/>
                <a:gd name="connsiteY11" fmla="*/ 1247775 h 1619250"/>
                <a:gd name="connsiteX12" fmla="*/ 1323975 w 1438275"/>
                <a:gd name="connsiteY12" fmla="*/ 1095375 h 1619250"/>
                <a:gd name="connsiteX13" fmla="*/ 1438275 w 1438275"/>
                <a:gd name="connsiteY13" fmla="*/ 942975 h 1619250"/>
                <a:gd name="connsiteX14" fmla="*/ 1409700 w 1438275"/>
                <a:gd name="connsiteY14" fmla="*/ 76200 h 1619250"/>
                <a:gd name="connsiteX15" fmla="*/ 1371600 w 1438275"/>
                <a:gd name="connsiteY15" fmla="*/ 57150 h 1619250"/>
                <a:gd name="connsiteX0" fmla="*/ 1428750 w 1438275"/>
                <a:gd name="connsiteY0" fmla="*/ 0 h 1619250"/>
                <a:gd name="connsiteX1" fmla="*/ 1181100 w 1438275"/>
                <a:gd name="connsiteY1" fmla="*/ 390525 h 1619250"/>
                <a:gd name="connsiteX2" fmla="*/ 866775 w 1438275"/>
                <a:gd name="connsiteY2" fmla="*/ 857250 h 1619250"/>
                <a:gd name="connsiteX3" fmla="*/ 683418 w 1438275"/>
                <a:gd name="connsiteY3" fmla="*/ 1019175 h 1619250"/>
                <a:gd name="connsiteX4" fmla="*/ 581025 w 1438275"/>
                <a:gd name="connsiteY4" fmla="*/ 1104900 h 1619250"/>
                <a:gd name="connsiteX5" fmla="*/ 371475 w 1438275"/>
                <a:gd name="connsiteY5" fmla="*/ 1133475 h 1619250"/>
                <a:gd name="connsiteX6" fmla="*/ 200025 w 1438275"/>
                <a:gd name="connsiteY6" fmla="*/ 1133475 h 1619250"/>
                <a:gd name="connsiteX7" fmla="*/ 0 w 1438275"/>
                <a:gd name="connsiteY7" fmla="*/ 1590675 h 1619250"/>
                <a:gd name="connsiteX8" fmla="*/ 247650 w 1438275"/>
                <a:gd name="connsiteY8" fmla="*/ 1619250 h 1619250"/>
                <a:gd name="connsiteX9" fmla="*/ 561975 w 1438275"/>
                <a:gd name="connsiteY9" fmla="*/ 1600200 h 1619250"/>
                <a:gd name="connsiteX10" fmla="*/ 981075 w 1438275"/>
                <a:gd name="connsiteY10" fmla="*/ 1409700 h 1619250"/>
                <a:gd name="connsiteX11" fmla="*/ 1209675 w 1438275"/>
                <a:gd name="connsiteY11" fmla="*/ 1247775 h 1619250"/>
                <a:gd name="connsiteX12" fmla="*/ 1323975 w 1438275"/>
                <a:gd name="connsiteY12" fmla="*/ 1095375 h 1619250"/>
                <a:gd name="connsiteX13" fmla="*/ 1438275 w 1438275"/>
                <a:gd name="connsiteY13" fmla="*/ 942975 h 1619250"/>
                <a:gd name="connsiteX14" fmla="*/ 1409700 w 1438275"/>
                <a:gd name="connsiteY14" fmla="*/ 76200 h 1619250"/>
                <a:gd name="connsiteX15" fmla="*/ 1371600 w 1438275"/>
                <a:gd name="connsiteY15" fmla="*/ 57150 h 1619250"/>
                <a:gd name="connsiteX0" fmla="*/ 1428750 w 1438275"/>
                <a:gd name="connsiteY0" fmla="*/ 0 h 1619250"/>
                <a:gd name="connsiteX1" fmla="*/ 1181100 w 1438275"/>
                <a:gd name="connsiteY1" fmla="*/ 390525 h 1619250"/>
                <a:gd name="connsiteX2" fmla="*/ 866775 w 1438275"/>
                <a:gd name="connsiteY2" fmla="*/ 857250 h 1619250"/>
                <a:gd name="connsiteX3" fmla="*/ 683418 w 1438275"/>
                <a:gd name="connsiteY3" fmla="*/ 1019175 h 1619250"/>
                <a:gd name="connsiteX4" fmla="*/ 581025 w 1438275"/>
                <a:gd name="connsiteY4" fmla="*/ 1104900 h 1619250"/>
                <a:gd name="connsiteX5" fmla="*/ 371475 w 1438275"/>
                <a:gd name="connsiteY5" fmla="*/ 1133475 h 1619250"/>
                <a:gd name="connsiteX6" fmla="*/ 200025 w 1438275"/>
                <a:gd name="connsiteY6" fmla="*/ 1133475 h 1619250"/>
                <a:gd name="connsiteX7" fmla="*/ 0 w 1438275"/>
                <a:gd name="connsiteY7" fmla="*/ 1590675 h 1619250"/>
                <a:gd name="connsiteX8" fmla="*/ 247650 w 1438275"/>
                <a:gd name="connsiteY8" fmla="*/ 1619250 h 1619250"/>
                <a:gd name="connsiteX9" fmla="*/ 561975 w 1438275"/>
                <a:gd name="connsiteY9" fmla="*/ 1600200 h 1619250"/>
                <a:gd name="connsiteX10" fmla="*/ 981075 w 1438275"/>
                <a:gd name="connsiteY10" fmla="*/ 1409700 h 1619250"/>
                <a:gd name="connsiteX11" fmla="*/ 1209675 w 1438275"/>
                <a:gd name="connsiteY11" fmla="*/ 1247775 h 1619250"/>
                <a:gd name="connsiteX12" fmla="*/ 1323975 w 1438275"/>
                <a:gd name="connsiteY12" fmla="*/ 1095375 h 1619250"/>
                <a:gd name="connsiteX13" fmla="*/ 1438275 w 1438275"/>
                <a:gd name="connsiteY13" fmla="*/ 942975 h 1619250"/>
                <a:gd name="connsiteX14" fmla="*/ 1409700 w 1438275"/>
                <a:gd name="connsiteY14" fmla="*/ 76200 h 1619250"/>
                <a:gd name="connsiteX15" fmla="*/ 1371600 w 1438275"/>
                <a:gd name="connsiteY15" fmla="*/ 57150 h 1619250"/>
                <a:gd name="connsiteX0" fmla="*/ 1428750 w 1428750"/>
                <a:gd name="connsiteY0" fmla="*/ 0 h 1619250"/>
                <a:gd name="connsiteX1" fmla="*/ 1181100 w 1428750"/>
                <a:gd name="connsiteY1" fmla="*/ 390525 h 1619250"/>
                <a:gd name="connsiteX2" fmla="*/ 866775 w 1428750"/>
                <a:gd name="connsiteY2" fmla="*/ 857250 h 1619250"/>
                <a:gd name="connsiteX3" fmla="*/ 683418 w 1428750"/>
                <a:gd name="connsiteY3" fmla="*/ 1019175 h 1619250"/>
                <a:gd name="connsiteX4" fmla="*/ 581025 w 1428750"/>
                <a:gd name="connsiteY4" fmla="*/ 1104900 h 1619250"/>
                <a:gd name="connsiteX5" fmla="*/ 371475 w 1428750"/>
                <a:gd name="connsiteY5" fmla="*/ 1133475 h 1619250"/>
                <a:gd name="connsiteX6" fmla="*/ 200025 w 1428750"/>
                <a:gd name="connsiteY6" fmla="*/ 1133475 h 1619250"/>
                <a:gd name="connsiteX7" fmla="*/ 0 w 1428750"/>
                <a:gd name="connsiteY7" fmla="*/ 1590675 h 1619250"/>
                <a:gd name="connsiteX8" fmla="*/ 247650 w 1428750"/>
                <a:gd name="connsiteY8" fmla="*/ 1619250 h 1619250"/>
                <a:gd name="connsiteX9" fmla="*/ 561975 w 1428750"/>
                <a:gd name="connsiteY9" fmla="*/ 1600200 h 1619250"/>
                <a:gd name="connsiteX10" fmla="*/ 981075 w 1428750"/>
                <a:gd name="connsiteY10" fmla="*/ 1409700 h 1619250"/>
                <a:gd name="connsiteX11" fmla="*/ 1209675 w 1428750"/>
                <a:gd name="connsiteY11" fmla="*/ 1247775 h 1619250"/>
                <a:gd name="connsiteX12" fmla="*/ 1323975 w 1428750"/>
                <a:gd name="connsiteY12" fmla="*/ 1095375 h 1619250"/>
                <a:gd name="connsiteX13" fmla="*/ 1421606 w 1428750"/>
                <a:gd name="connsiteY13" fmla="*/ 973931 h 1619250"/>
                <a:gd name="connsiteX14" fmla="*/ 1409700 w 1428750"/>
                <a:gd name="connsiteY14" fmla="*/ 76200 h 1619250"/>
                <a:gd name="connsiteX15" fmla="*/ 1371600 w 1428750"/>
                <a:gd name="connsiteY15" fmla="*/ 57150 h 1619250"/>
                <a:gd name="connsiteX0" fmla="*/ 1428750 w 1428750"/>
                <a:gd name="connsiteY0" fmla="*/ 0 h 1619250"/>
                <a:gd name="connsiteX1" fmla="*/ 1181100 w 1428750"/>
                <a:gd name="connsiteY1" fmla="*/ 390525 h 1619250"/>
                <a:gd name="connsiteX2" fmla="*/ 866775 w 1428750"/>
                <a:gd name="connsiteY2" fmla="*/ 857250 h 1619250"/>
                <a:gd name="connsiteX3" fmla="*/ 683418 w 1428750"/>
                <a:gd name="connsiteY3" fmla="*/ 1019175 h 1619250"/>
                <a:gd name="connsiteX4" fmla="*/ 581025 w 1428750"/>
                <a:gd name="connsiteY4" fmla="*/ 1104900 h 1619250"/>
                <a:gd name="connsiteX5" fmla="*/ 371475 w 1428750"/>
                <a:gd name="connsiteY5" fmla="*/ 1133475 h 1619250"/>
                <a:gd name="connsiteX6" fmla="*/ 200025 w 1428750"/>
                <a:gd name="connsiteY6" fmla="*/ 1133475 h 1619250"/>
                <a:gd name="connsiteX7" fmla="*/ 0 w 1428750"/>
                <a:gd name="connsiteY7" fmla="*/ 1590675 h 1619250"/>
                <a:gd name="connsiteX8" fmla="*/ 247650 w 1428750"/>
                <a:gd name="connsiteY8" fmla="*/ 1619250 h 1619250"/>
                <a:gd name="connsiteX9" fmla="*/ 561975 w 1428750"/>
                <a:gd name="connsiteY9" fmla="*/ 1600200 h 1619250"/>
                <a:gd name="connsiteX10" fmla="*/ 981075 w 1428750"/>
                <a:gd name="connsiteY10" fmla="*/ 1409700 h 1619250"/>
                <a:gd name="connsiteX11" fmla="*/ 1209675 w 1428750"/>
                <a:gd name="connsiteY11" fmla="*/ 1247775 h 1619250"/>
                <a:gd name="connsiteX12" fmla="*/ 1333500 w 1428750"/>
                <a:gd name="connsiteY12" fmla="*/ 1104900 h 1619250"/>
                <a:gd name="connsiteX13" fmla="*/ 1421606 w 1428750"/>
                <a:gd name="connsiteY13" fmla="*/ 973931 h 1619250"/>
                <a:gd name="connsiteX14" fmla="*/ 1409700 w 1428750"/>
                <a:gd name="connsiteY14" fmla="*/ 76200 h 1619250"/>
                <a:gd name="connsiteX15" fmla="*/ 1371600 w 1428750"/>
                <a:gd name="connsiteY15" fmla="*/ 57150 h 1619250"/>
                <a:gd name="connsiteX0" fmla="*/ 1428750 w 1428750"/>
                <a:gd name="connsiteY0" fmla="*/ 0 h 1619250"/>
                <a:gd name="connsiteX1" fmla="*/ 1181100 w 1428750"/>
                <a:gd name="connsiteY1" fmla="*/ 390525 h 1619250"/>
                <a:gd name="connsiteX2" fmla="*/ 866775 w 1428750"/>
                <a:gd name="connsiteY2" fmla="*/ 857250 h 1619250"/>
                <a:gd name="connsiteX3" fmla="*/ 683418 w 1428750"/>
                <a:gd name="connsiteY3" fmla="*/ 1019175 h 1619250"/>
                <a:gd name="connsiteX4" fmla="*/ 581025 w 1428750"/>
                <a:gd name="connsiteY4" fmla="*/ 1104900 h 1619250"/>
                <a:gd name="connsiteX5" fmla="*/ 371475 w 1428750"/>
                <a:gd name="connsiteY5" fmla="*/ 1133475 h 1619250"/>
                <a:gd name="connsiteX6" fmla="*/ 200025 w 1428750"/>
                <a:gd name="connsiteY6" fmla="*/ 1133475 h 1619250"/>
                <a:gd name="connsiteX7" fmla="*/ 0 w 1428750"/>
                <a:gd name="connsiteY7" fmla="*/ 1590675 h 1619250"/>
                <a:gd name="connsiteX8" fmla="*/ 247650 w 1428750"/>
                <a:gd name="connsiteY8" fmla="*/ 1619250 h 1619250"/>
                <a:gd name="connsiteX9" fmla="*/ 561975 w 1428750"/>
                <a:gd name="connsiteY9" fmla="*/ 1600200 h 1619250"/>
                <a:gd name="connsiteX10" fmla="*/ 981075 w 1428750"/>
                <a:gd name="connsiteY10" fmla="*/ 1409700 h 1619250"/>
                <a:gd name="connsiteX11" fmla="*/ 1209675 w 1428750"/>
                <a:gd name="connsiteY11" fmla="*/ 1247775 h 1619250"/>
                <a:gd name="connsiteX12" fmla="*/ 1333500 w 1428750"/>
                <a:gd name="connsiteY12" fmla="*/ 1104900 h 1619250"/>
                <a:gd name="connsiteX13" fmla="*/ 1421606 w 1428750"/>
                <a:gd name="connsiteY13" fmla="*/ 973931 h 1619250"/>
                <a:gd name="connsiteX14" fmla="*/ 1409700 w 1428750"/>
                <a:gd name="connsiteY14" fmla="*/ 76200 h 1619250"/>
                <a:gd name="connsiteX15" fmla="*/ 1371600 w 1428750"/>
                <a:gd name="connsiteY15" fmla="*/ 57150 h 1619250"/>
                <a:gd name="connsiteX0" fmla="*/ 1428750 w 1428750"/>
                <a:gd name="connsiteY0" fmla="*/ 0 h 1619250"/>
                <a:gd name="connsiteX1" fmla="*/ 1181100 w 1428750"/>
                <a:gd name="connsiteY1" fmla="*/ 390525 h 1619250"/>
                <a:gd name="connsiteX2" fmla="*/ 866775 w 1428750"/>
                <a:gd name="connsiteY2" fmla="*/ 857250 h 1619250"/>
                <a:gd name="connsiteX3" fmla="*/ 683418 w 1428750"/>
                <a:gd name="connsiteY3" fmla="*/ 1019175 h 1619250"/>
                <a:gd name="connsiteX4" fmla="*/ 581025 w 1428750"/>
                <a:gd name="connsiteY4" fmla="*/ 1104900 h 1619250"/>
                <a:gd name="connsiteX5" fmla="*/ 371475 w 1428750"/>
                <a:gd name="connsiteY5" fmla="*/ 1133475 h 1619250"/>
                <a:gd name="connsiteX6" fmla="*/ 200025 w 1428750"/>
                <a:gd name="connsiteY6" fmla="*/ 1133475 h 1619250"/>
                <a:gd name="connsiteX7" fmla="*/ 0 w 1428750"/>
                <a:gd name="connsiteY7" fmla="*/ 1590675 h 1619250"/>
                <a:gd name="connsiteX8" fmla="*/ 247650 w 1428750"/>
                <a:gd name="connsiteY8" fmla="*/ 1619250 h 1619250"/>
                <a:gd name="connsiteX9" fmla="*/ 561975 w 1428750"/>
                <a:gd name="connsiteY9" fmla="*/ 1600200 h 1619250"/>
                <a:gd name="connsiteX10" fmla="*/ 981075 w 1428750"/>
                <a:gd name="connsiteY10" fmla="*/ 1409700 h 1619250"/>
                <a:gd name="connsiteX11" fmla="*/ 1209675 w 1428750"/>
                <a:gd name="connsiteY11" fmla="*/ 1247775 h 1619250"/>
                <a:gd name="connsiteX12" fmla="*/ 1333500 w 1428750"/>
                <a:gd name="connsiteY12" fmla="*/ 1104900 h 1619250"/>
                <a:gd name="connsiteX13" fmla="*/ 1421606 w 1428750"/>
                <a:gd name="connsiteY13" fmla="*/ 973931 h 1619250"/>
                <a:gd name="connsiteX14" fmla="*/ 1409700 w 1428750"/>
                <a:gd name="connsiteY14" fmla="*/ 76200 h 1619250"/>
                <a:gd name="connsiteX15" fmla="*/ 1371600 w 1428750"/>
                <a:gd name="connsiteY15" fmla="*/ 57150 h 1619250"/>
                <a:gd name="connsiteX0" fmla="*/ 1428750 w 1428750"/>
                <a:gd name="connsiteY0" fmla="*/ 0 h 1623477"/>
                <a:gd name="connsiteX1" fmla="*/ 1181100 w 1428750"/>
                <a:gd name="connsiteY1" fmla="*/ 390525 h 1623477"/>
                <a:gd name="connsiteX2" fmla="*/ 866775 w 1428750"/>
                <a:gd name="connsiteY2" fmla="*/ 857250 h 1623477"/>
                <a:gd name="connsiteX3" fmla="*/ 683418 w 1428750"/>
                <a:gd name="connsiteY3" fmla="*/ 1019175 h 1623477"/>
                <a:gd name="connsiteX4" fmla="*/ 581025 w 1428750"/>
                <a:gd name="connsiteY4" fmla="*/ 1104900 h 1623477"/>
                <a:gd name="connsiteX5" fmla="*/ 371475 w 1428750"/>
                <a:gd name="connsiteY5" fmla="*/ 1133475 h 1623477"/>
                <a:gd name="connsiteX6" fmla="*/ 200025 w 1428750"/>
                <a:gd name="connsiteY6" fmla="*/ 1133475 h 1623477"/>
                <a:gd name="connsiteX7" fmla="*/ 0 w 1428750"/>
                <a:gd name="connsiteY7" fmla="*/ 1590675 h 1623477"/>
                <a:gd name="connsiteX8" fmla="*/ 247650 w 1428750"/>
                <a:gd name="connsiteY8" fmla="*/ 1619250 h 1623477"/>
                <a:gd name="connsiteX9" fmla="*/ 561975 w 1428750"/>
                <a:gd name="connsiteY9" fmla="*/ 1600200 h 1623477"/>
                <a:gd name="connsiteX10" fmla="*/ 981075 w 1428750"/>
                <a:gd name="connsiteY10" fmla="*/ 1409700 h 1623477"/>
                <a:gd name="connsiteX11" fmla="*/ 1209675 w 1428750"/>
                <a:gd name="connsiteY11" fmla="*/ 1247775 h 1623477"/>
                <a:gd name="connsiteX12" fmla="*/ 1333500 w 1428750"/>
                <a:gd name="connsiteY12" fmla="*/ 1104900 h 1623477"/>
                <a:gd name="connsiteX13" fmla="*/ 1421606 w 1428750"/>
                <a:gd name="connsiteY13" fmla="*/ 973931 h 1623477"/>
                <a:gd name="connsiteX14" fmla="*/ 1409700 w 1428750"/>
                <a:gd name="connsiteY14" fmla="*/ 76200 h 1623477"/>
                <a:gd name="connsiteX15" fmla="*/ 1371600 w 1428750"/>
                <a:gd name="connsiteY15" fmla="*/ 57150 h 1623477"/>
                <a:gd name="connsiteX0" fmla="*/ 1428750 w 1428750"/>
                <a:gd name="connsiteY0" fmla="*/ 0 h 1623477"/>
                <a:gd name="connsiteX1" fmla="*/ 1181100 w 1428750"/>
                <a:gd name="connsiteY1" fmla="*/ 390525 h 1623477"/>
                <a:gd name="connsiteX2" fmla="*/ 866775 w 1428750"/>
                <a:gd name="connsiteY2" fmla="*/ 857250 h 1623477"/>
                <a:gd name="connsiteX3" fmla="*/ 726281 w 1428750"/>
                <a:gd name="connsiteY3" fmla="*/ 1000125 h 1623477"/>
                <a:gd name="connsiteX4" fmla="*/ 581025 w 1428750"/>
                <a:gd name="connsiteY4" fmla="*/ 1104900 h 1623477"/>
                <a:gd name="connsiteX5" fmla="*/ 371475 w 1428750"/>
                <a:gd name="connsiteY5" fmla="*/ 1133475 h 1623477"/>
                <a:gd name="connsiteX6" fmla="*/ 200025 w 1428750"/>
                <a:gd name="connsiteY6" fmla="*/ 1133475 h 1623477"/>
                <a:gd name="connsiteX7" fmla="*/ 0 w 1428750"/>
                <a:gd name="connsiteY7" fmla="*/ 1590675 h 1623477"/>
                <a:gd name="connsiteX8" fmla="*/ 247650 w 1428750"/>
                <a:gd name="connsiteY8" fmla="*/ 1619250 h 1623477"/>
                <a:gd name="connsiteX9" fmla="*/ 561975 w 1428750"/>
                <a:gd name="connsiteY9" fmla="*/ 1600200 h 1623477"/>
                <a:gd name="connsiteX10" fmla="*/ 981075 w 1428750"/>
                <a:gd name="connsiteY10" fmla="*/ 1409700 h 1623477"/>
                <a:gd name="connsiteX11" fmla="*/ 1209675 w 1428750"/>
                <a:gd name="connsiteY11" fmla="*/ 1247775 h 1623477"/>
                <a:gd name="connsiteX12" fmla="*/ 1333500 w 1428750"/>
                <a:gd name="connsiteY12" fmla="*/ 1104900 h 1623477"/>
                <a:gd name="connsiteX13" fmla="*/ 1421606 w 1428750"/>
                <a:gd name="connsiteY13" fmla="*/ 973931 h 1623477"/>
                <a:gd name="connsiteX14" fmla="*/ 1409700 w 1428750"/>
                <a:gd name="connsiteY14" fmla="*/ 76200 h 1623477"/>
                <a:gd name="connsiteX15" fmla="*/ 1371600 w 1428750"/>
                <a:gd name="connsiteY15" fmla="*/ 57150 h 1623477"/>
                <a:gd name="connsiteX0" fmla="*/ 1488017 w 1488017"/>
                <a:gd name="connsiteY0" fmla="*/ 0 h 1649941"/>
                <a:gd name="connsiteX1" fmla="*/ 1240367 w 1488017"/>
                <a:gd name="connsiteY1" fmla="*/ 390525 h 1649941"/>
                <a:gd name="connsiteX2" fmla="*/ 926042 w 1488017"/>
                <a:gd name="connsiteY2" fmla="*/ 857250 h 1649941"/>
                <a:gd name="connsiteX3" fmla="*/ 785548 w 1488017"/>
                <a:gd name="connsiteY3" fmla="*/ 1000125 h 1649941"/>
                <a:gd name="connsiteX4" fmla="*/ 640292 w 1488017"/>
                <a:gd name="connsiteY4" fmla="*/ 1104900 h 1649941"/>
                <a:gd name="connsiteX5" fmla="*/ 430742 w 1488017"/>
                <a:gd name="connsiteY5" fmla="*/ 1133475 h 1649941"/>
                <a:gd name="connsiteX6" fmla="*/ 259292 w 1488017"/>
                <a:gd name="connsiteY6" fmla="*/ 1133475 h 1649941"/>
                <a:gd name="connsiteX7" fmla="*/ 0 w 1488017"/>
                <a:gd name="connsiteY7" fmla="*/ 1649941 h 1649941"/>
                <a:gd name="connsiteX8" fmla="*/ 306917 w 1488017"/>
                <a:gd name="connsiteY8" fmla="*/ 1619250 h 1649941"/>
                <a:gd name="connsiteX9" fmla="*/ 621242 w 1488017"/>
                <a:gd name="connsiteY9" fmla="*/ 1600200 h 1649941"/>
                <a:gd name="connsiteX10" fmla="*/ 1040342 w 1488017"/>
                <a:gd name="connsiteY10" fmla="*/ 1409700 h 1649941"/>
                <a:gd name="connsiteX11" fmla="*/ 1268942 w 1488017"/>
                <a:gd name="connsiteY11" fmla="*/ 1247775 h 1649941"/>
                <a:gd name="connsiteX12" fmla="*/ 1392767 w 1488017"/>
                <a:gd name="connsiteY12" fmla="*/ 1104900 h 1649941"/>
                <a:gd name="connsiteX13" fmla="*/ 1480873 w 1488017"/>
                <a:gd name="connsiteY13" fmla="*/ 973931 h 1649941"/>
                <a:gd name="connsiteX14" fmla="*/ 1468967 w 1488017"/>
                <a:gd name="connsiteY14" fmla="*/ 76200 h 1649941"/>
                <a:gd name="connsiteX15" fmla="*/ 1430867 w 1488017"/>
                <a:gd name="connsiteY15" fmla="*/ 57150 h 1649941"/>
                <a:gd name="connsiteX0" fmla="*/ 1488017 w 1488017"/>
                <a:gd name="connsiteY0" fmla="*/ 0 h 1670114"/>
                <a:gd name="connsiteX1" fmla="*/ 1240367 w 1488017"/>
                <a:gd name="connsiteY1" fmla="*/ 390525 h 1670114"/>
                <a:gd name="connsiteX2" fmla="*/ 926042 w 1488017"/>
                <a:gd name="connsiteY2" fmla="*/ 857250 h 1670114"/>
                <a:gd name="connsiteX3" fmla="*/ 785548 w 1488017"/>
                <a:gd name="connsiteY3" fmla="*/ 1000125 h 1670114"/>
                <a:gd name="connsiteX4" fmla="*/ 640292 w 1488017"/>
                <a:gd name="connsiteY4" fmla="*/ 1104900 h 1670114"/>
                <a:gd name="connsiteX5" fmla="*/ 430742 w 1488017"/>
                <a:gd name="connsiteY5" fmla="*/ 1133475 h 1670114"/>
                <a:gd name="connsiteX6" fmla="*/ 259292 w 1488017"/>
                <a:gd name="connsiteY6" fmla="*/ 1133475 h 1670114"/>
                <a:gd name="connsiteX7" fmla="*/ 0 w 1488017"/>
                <a:gd name="connsiteY7" fmla="*/ 1649941 h 1670114"/>
                <a:gd name="connsiteX8" fmla="*/ 306917 w 1488017"/>
                <a:gd name="connsiteY8" fmla="*/ 1670050 h 1670114"/>
                <a:gd name="connsiteX9" fmla="*/ 621242 w 1488017"/>
                <a:gd name="connsiteY9" fmla="*/ 1600200 h 1670114"/>
                <a:gd name="connsiteX10" fmla="*/ 1040342 w 1488017"/>
                <a:gd name="connsiteY10" fmla="*/ 1409700 h 1670114"/>
                <a:gd name="connsiteX11" fmla="*/ 1268942 w 1488017"/>
                <a:gd name="connsiteY11" fmla="*/ 1247775 h 1670114"/>
                <a:gd name="connsiteX12" fmla="*/ 1392767 w 1488017"/>
                <a:gd name="connsiteY12" fmla="*/ 1104900 h 1670114"/>
                <a:gd name="connsiteX13" fmla="*/ 1480873 w 1488017"/>
                <a:gd name="connsiteY13" fmla="*/ 973931 h 1670114"/>
                <a:gd name="connsiteX14" fmla="*/ 1468967 w 1488017"/>
                <a:gd name="connsiteY14" fmla="*/ 76200 h 1670114"/>
                <a:gd name="connsiteX15" fmla="*/ 1430867 w 1488017"/>
                <a:gd name="connsiteY15" fmla="*/ 57150 h 1670114"/>
                <a:gd name="connsiteX0" fmla="*/ 1488017 w 1488017"/>
                <a:gd name="connsiteY0" fmla="*/ 0 h 1670076"/>
                <a:gd name="connsiteX1" fmla="*/ 1240367 w 1488017"/>
                <a:gd name="connsiteY1" fmla="*/ 390525 h 1670076"/>
                <a:gd name="connsiteX2" fmla="*/ 926042 w 1488017"/>
                <a:gd name="connsiteY2" fmla="*/ 857250 h 1670076"/>
                <a:gd name="connsiteX3" fmla="*/ 785548 w 1488017"/>
                <a:gd name="connsiteY3" fmla="*/ 1000125 h 1670076"/>
                <a:gd name="connsiteX4" fmla="*/ 640292 w 1488017"/>
                <a:gd name="connsiteY4" fmla="*/ 1104900 h 1670076"/>
                <a:gd name="connsiteX5" fmla="*/ 430742 w 1488017"/>
                <a:gd name="connsiteY5" fmla="*/ 1133475 h 1670076"/>
                <a:gd name="connsiteX6" fmla="*/ 259292 w 1488017"/>
                <a:gd name="connsiteY6" fmla="*/ 1133475 h 1670076"/>
                <a:gd name="connsiteX7" fmla="*/ 0 w 1488017"/>
                <a:gd name="connsiteY7" fmla="*/ 1649941 h 1670076"/>
                <a:gd name="connsiteX8" fmla="*/ 306917 w 1488017"/>
                <a:gd name="connsiteY8" fmla="*/ 1670050 h 1670076"/>
                <a:gd name="connsiteX9" fmla="*/ 824442 w 1488017"/>
                <a:gd name="connsiteY9" fmla="*/ 1557867 h 1670076"/>
                <a:gd name="connsiteX10" fmla="*/ 1040342 w 1488017"/>
                <a:gd name="connsiteY10" fmla="*/ 1409700 h 1670076"/>
                <a:gd name="connsiteX11" fmla="*/ 1268942 w 1488017"/>
                <a:gd name="connsiteY11" fmla="*/ 1247775 h 1670076"/>
                <a:gd name="connsiteX12" fmla="*/ 1392767 w 1488017"/>
                <a:gd name="connsiteY12" fmla="*/ 1104900 h 1670076"/>
                <a:gd name="connsiteX13" fmla="*/ 1480873 w 1488017"/>
                <a:gd name="connsiteY13" fmla="*/ 973931 h 1670076"/>
                <a:gd name="connsiteX14" fmla="*/ 1468967 w 1488017"/>
                <a:gd name="connsiteY14" fmla="*/ 76200 h 1670076"/>
                <a:gd name="connsiteX15" fmla="*/ 1430867 w 1488017"/>
                <a:gd name="connsiteY15" fmla="*/ 57150 h 1670076"/>
                <a:gd name="connsiteX0" fmla="*/ 1488017 w 1488017"/>
                <a:gd name="connsiteY0" fmla="*/ 0 h 1670074"/>
                <a:gd name="connsiteX1" fmla="*/ 1240367 w 1488017"/>
                <a:gd name="connsiteY1" fmla="*/ 390525 h 1670074"/>
                <a:gd name="connsiteX2" fmla="*/ 926042 w 1488017"/>
                <a:gd name="connsiteY2" fmla="*/ 857250 h 1670074"/>
                <a:gd name="connsiteX3" fmla="*/ 785548 w 1488017"/>
                <a:gd name="connsiteY3" fmla="*/ 1000125 h 1670074"/>
                <a:gd name="connsiteX4" fmla="*/ 640292 w 1488017"/>
                <a:gd name="connsiteY4" fmla="*/ 1104900 h 1670074"/>
                <a:gd name="connsiteX5" fmla="*/ 430742 w 1488017"/>
                <a:gd name="connsiteY5" fmla="*/ 1133475 h 1670074"/>
                <a:gd name="connsiteX6" fmla="*/ 259292 w 1488017"/>
                <a:gd name="connsiteY6" fmla="*/ 1133475 h 1670074"/>
                <a:gd name="connsiteX7" fmla="*/ 0 w 1488017"/>
                <a:gd name="connsiteY7" fmla="*/ 1649941 h 1670074"/>
                <a:gd name="connsiteX8" fmla="*/ 306917 w 1488017"/>
                <a:gd name="connsiteY8" fmla="*/ 1670050 h 1670074"/>
                <a:gd name="connsiteX9" fmla="*/ 824442 w 1488017"/>
                <a:gd name="connsiteY9" fmla="*/ 1557867 h 1670074"/>
                <a:gd name="connsiteX10" fmla="*/ 1108075 w 1488017"/>
                <a:gd name="connsiteY10" fmla="*/ 1435100 h 1670074"/>
                <a:gd name="connsiteX11" fmla="*/ 1268942 w 1488017"/>
                <a:gd name="connsiteY11" fmla="*/ 1247775 h 1670074"/>
                <a:gd name="connsiteX12" fmla="*/ 1392767 w 1488017"/>
                <a:gd name="connsiteY12" fmla="*/ 1104900 h 1670074"/>
                <a:gd name="connsiteX13" fmla="*/ 1480873 w 1488017"/>
                <a:gd name="connsiteY13" fmla="*/ 973931 h 1670074"/>
                <a:gd name="connsiteX14" fmla="*/ 1468967 w 1488017"/>
                <a:gd name="connsiteY14" fmla="*/ 76200 h 1670074"/>
                <a:gd name="connsiteX15" fmla="*/ 1430867 w 1488017"/>
                <a:gd name="connsiteY15" fmla="*/ 57150 h 1670074"/>
                <a:gd name="connsiteX0" fmla="*/ 1447535 w 1447535"/>
                <a:gd name="connsiteY0" fmla="*/ 0 h 1670074"/>
                <a:gd name="connsiteX1" fmla="*/ 1199885 w 1447535"/>
                <a:gd name="connsiteY1" fmla="*/ 390525 h 1670074"/>
                <a:gd name="connsiteX2" fmla="*/ 885560 w 1447535"/>
                <a:gd name="connsiteY2" fmla="*/ 857250 h 1670074"/>
                <a:gd name="connsiteX3" fmla="*/ 745066 w 1447535"/>
                <a:gd name="connsiteY3" fmla="*/ 1000125 h 1670074"/>
                <a:gd name="connsiteX4" fmla="*/ 599810 w 1447535"/>
                <a:gd name="connsiteY4" fmla="*/ 1104900 h 1670074"/>
                <a:gd name="connsiteX5" fmla="*/ 390260 w 1447535"/>
                <a:gd name="connsiteY5" fmla="*/ 1133475 h 1670074"/>
                <a:gd name="connsiteX6" fmla="*/ 218810 w 1447535"/>
                <a:gd name="connsiteY6" fmla="*/ 1133475 h 1670074"/>
                <a:gd name="connsiteX7" fmla="*/ 0 w 1447535"/>
                <a:gd name="connsiteY7" fmla="*/ 1649941 h 1670074"/>
                <a:gd name="connsiteX8" fmla="*/ 266435 w 1447535"/>
                <a:gd name="connsiteY8" fmla="*/ 1670050 h 1670074"/>
                <a:gd name="connsiteX9" fmla="*/ 783960 w 1447535"/>
                <a:gd name="connsiteY9" fmla="*/ 1557867 h 1670074"/>
                <a:gd name="connsiteX10" fmla="*/ 1067593 w 1447535"/>
                <a:gd name="connsiteY10" fmla="*/ 1435100 h 1670074"/>
                <a:gd name="connsiteX11" fmla="*/ 1228460 w 1447535"/>
                <a:gd name="connsiteY11" fmla="*/ 1247775 h 1670074"/>
                <a:gd name="connsiteX12" fmla="*/ 1352285 w 1447535"/>
                <a:gd name="connsiteY12" fmla="*/ 1104900 h 1670074"/>
                <a:gd name="connsiteX13" fmla="*/ 1440391 w 1447535"/>
                <a:gd name="connsiteY13" fmla="*/ 973931 h 1670074"/>
                <a:gd name="connsiteX14" fmla="*/ 1428485 w 1447535"/>
                <a:gd name="connsiteY14" fmla="*/ 76200 h 1670074"/>
                <a:gd name="connsiteX15" fmla="*/ 1390385 w 1447535"/>
                <a:gd name="connsiteY15" fmla="*/ 57150 h 1670074"/>
                <a:gd name="connsiteX0" fmla="*/ 1447535 w 1447535"/>
                <a:gd name="connsiteY0" fmla="*/ 0 h 1670074"/>
                <a:gd name="connsiteX1" fmla="*/ 1199885 w 1447535"/>
                <a:gd name="connsiteY1" fmla="*/ 390525 h 1670074"/>
                <a:gd name="connsiteX2" fmla="*/ 885560 w 1447535"/>
                <a:gd name="connsiteY2" fmla="*/ 857250 h 1670074"/>
                <a:gd name="connsiteX3" fmla="*/ 745066 w 1447535"/>
                <a:gd name="connsiteY3" fmla="*/ 1000125 h 1670074"/>
                <a:gd name="connsiteX4" fmla="*/ 599810 w 1447535"/>
                <a:gd name="connsiteY4" fmla="*/ 1104900 h 1670074"/>
                <a:gd name="connsiteX5" fmla="*/ 390260 w 1447535"/>
                <a:gd name="connsiteY5" fmla="*/ 1133475 h 1670074"/>
                <a:gd name="connsiteX6" fmla="*/ 193410 w 1447535"/>
                <a:gd name="connsiteY6" fmla="*/ 1065741 h 1670074"/>
                <a:gd name="connsiteX7" fmla="*/ 0 w 1447535"/>
                <a:gd name="connsiteY7" fmla="*/ 1649941 h 1670074"/>
                <a:gd name="connsiteX8" fmla="*/ 266435 w 1447535"/>
                <a:gd name="connsiteY8" fmla="*/ 1670050 h 1670074"/>
                <a:gd name="connsiteX9" fmla="*/ 783960 w 1447535"/>
                <a:gd name="connsiteY9" fmla="*/ 1557867 h 1670074"/>
                <a:gd name="connsiteX10" fmla="*/ 1067593 w 1447535"/>
                <a:gd name="connsiteY10" fmla="*/ 1435100 h 1670074"/>
                <a:gd name="connsiteX11" fmla="*/ 1228460 w 1447535"/>
                <a:gd name="connsiteY11" fmla="*/ 1247775 h 1670074"/>
                <a:gd name="connsiteX12" fmla="*/ 1352285 w 1447535"/>
                <a:gd name="connsiteY12" fmla="*/ 1104900 h 1670074"/>
                <a:gd name="connsiteX13" fmla="*/ 1440391 w 1447535"/>
                <a:gd name="connsiteY13" fmla="*/ 973931 h 1670074"/>
                <a:gd name="connsiteX14" fmla="*/ 1428485 w 1447535"/>
                <a:gd name="connsiteY14" fmla="*/ 76200 h 1670074"/>
                <a:gd name="connsiteX15" fmla="*/ 1390385 w 1447535"/>
                <a:gd name="connsiteY15" fmla="*/ 57150 h 1670074"/>
                <a:gd name="connsiteX0" fmla="*/ 1447535 w 1447535"/>
                <a:gd name="connsiteY0" fmla="*/ 0 h 1670074"/>
                <a:gd name="connsiteX1" fmla="*/ 1199885 w 1447535"/>
                <a:gd name="connsiteY1" fmla="*/ 390525 h 1670074"/>
                <a:gd name="connsiteX2" fmla="*/ 885560 w 1447535"/>
                <a:gd name="connsiteY2" fmla="*/ 857250 h 1670074"/>
                <a:gd name="connsiteX3" fmla="*/ 745066 w 1447535"/>
                <a:gd name="connsiteY3" fmla="*/ 1000125 h 1670074"/>
                <a:gd name="connsiteX4" fmla="*/ 599810 w 1447535"/>
                <a:gd name="connsiteY4" fmla="*/ 1104900 h 1670074"/>
                <a:gd name="connsiteX5" fmla="*/ 390260 w 1447535"/>
                <a:gd name="connsiteY5" fmla="*/ 1133475 h 1670074"/>
                <a:gd name="connsiteX6" fmla="*/ 238654 w 1447535"/>
                <a:gd name="connsiteY6" fmla="*/ 1082410 h 1670074"/>
                <a:gd name="connsiteX7" fmla="*/ 0 w 1447535"/>
                <a:gd name="connsiteY7" fmla="*/ 1649941 h 1670074"/>
                <a:gd name="connsiteX8" fmla="*/ 266435 w 1447535"/>
                <a:gd name="connsiteY8" fmla="*/ 1670050 h 1670074"/>
                <a:gd name="connsiteX9" fmla="*/ 783960 w 1447535"/>
                <a:gd name="connsiteY9" fmla="*/ 1557867 h 1670074"/>
                <a:gd name="connsiteX10" fmla="*/ 1067593 w 1447535"/>
                <a:gd name="connsiteY10" fmla="*/ 1435100 h 1670074"/>
                <a:gd name="connsiteX11" fmla="*/ 1228460 w 1447535"/>
                <a:gd name="connsiteY11" fmla="*/ 1247775 h 1670074"/>
                <a:gd name="connsiteX12" fmla="*/ 1352285 w 1447535"/>
                <a:gd name="connsiteY12" fmla="*/ 1104900 h 1670074"/>
                <a:gd name="connsiteX13" fmla="*/ 1440391 w 1447535"/>
                <a:gd name="connsiteY13" fmla="*/ 973931 h 1670074"/>
                <a:gd name="connsiteX14" fmla="*/ 1428485 w 1447535"/>
                <a:gd name="connsiteY14" fmla="*/ 76200 h 1670074"/>
                <a:gd name="connsiteX15" fmla="*/ 1390385 w 1447535"/>
                <a:gd name="connsiteY15" fmla="*/ 57150 h 1670074"/>
                <a:gd name="connsiteX0" fmla="*/ 1433247 w 1433247"/>
                <a:gd name="connsiteY0" fmla="*/ 0 h 1670074"/>
                <a:gd name="connsiteX1" fmla="*/ 1185597 w 1433247"/>
                <a:gd name="connsiteY1" fmla="*/ 390525 h 1670074"/>
                <a:gd name="connsiteX2" fmla="*/ 871272 w 1433247"/>
                <a:gd name="connsiteY2" fmla="*/ 857250 h 1670074"/>
                <a:gd name="connsiteX3" fmla="*/ 730778 w 1433247"/>
                <a:gd name="connsiteY3" fmla="*/ 1000125 h 1670074"/>
                <a:gd name="connsiteX4" fmla="*/ 585522 w 1433247"/>
                <a:gd name="connsiteY4" fmla="*/ 1104900 h 1670074"/>
                <a:gd name="connsiteX5" fmla="*/ 375972 w 1433247"/>
                <a:gd name="connsiteY5" fmla="*/ 1133475 h 1670074"/>
                <a:gd name="connsiteX6" fmla="*/ 224366 w 1433247"/>
                <a:gd name="connsiteY6" fmla="*/ 1082410 h 1670074"/>
                <a:gd name="connsiteX7" fmla="*/ 0 w 1433247"/>
                <a:gd name="connsiteY7" fmla="*/ 1592791 h 1670074"/>
                <a:gd name="connsiteX8" fmla="*/ 252147 w 1433247"/>
                <a:gd name="connsiteY8" fmla="*/ 1670050 h 1670074"/>
                <a:gd name="connsiteX9" fmla="*/ 769672 w 1433247"/>
                <a:gd name="connsiteY9" fmla="*/ 1557867 h 1670074"/>
                <a:gd name="connsiteX10" fmla="*/ 1053305 w 1433247"/>
                <a:gd name="connsiteY10" fmla="*/ 1435100 h 1670074"/>
                <a:gd name="connsiteX11" fmla="*/ 1214172 w 1433247"/>
                <a:gd name="connsiteY11" fmla="*/ 1247775 h 1670074"/>
                <a:gd name="connsiteX12" fmla="*/ 1337997 w 1433247"/>
                <a:gd name="connsiteY12" fmla="*/ 1104900 h 1670074"/>
                <a:gd name="connsiteX13" fmla="*/ 1426103 w 1433247"/>
                <a:gd name="connsiteY13" fmla="*/ 973931 h 1670074"/>
                <a:gd name="connsiteX14" fmla="*/ 1414197 w 1433247"/>
                <a:gd name="connsiteY14" fmla="*/ 76200 h 1670074"/>
                <a:gd name="connsiteX15" fmla="*/ 1376097 w 1433247"/>
                <a:gd name="connsiteY15" fmla="*/ 57150 h 1670074"/>
                <a:gd name="connsiteX0" fmla="*/ 1433247 w 1433247"/>
                <a:gd name="connsiteY0" fmla="*/ 0 h 1643890"/>
                <a:gd name="connsiteX1" fmla="*/ 1185597 w 1433247"/>
                <a:gd name="connsiteY1" fmla="*/ 390525 h 1643890"/>
                <a:gd name="connsiteX2" fmla="*/ 871272 w 1433247"/>
                <a:gd name="connsiteY2" fmla="*/ 857250 h 1643890"/>
                <a:gd name="connsiteX3" fmla="*/ 730778 w 1433247"/>
                <a:gd name="connsiteY3" fmla="*/ 1000125 h 1643890"/>
                <a:gd name="connsiteX4" fmla="*/ 585522 w 1433247"/>
                <a:gd name="connsiteY4" fmla="*/ 1104900 h 1643890"/>
                <a:gd name="connsiteX5" fmla="*/ 375972 w 1433247"/>
                <a:gd name="connsiteY5" fmla="*/ 1133475 h 1643890"/>
                <a:gd name="connsiteX6" fmla="*/ 224366 w 1433247"/>
                <a:gd name="connsiteY6" fmla="*/ 1082410 h 1643890"/>
                <a:gd name="connsiteX7" fmla="*/ 0 w 1433247"/>
                <a:gd name="connsiteY7" fmla="*/ 1592791 h 1643890"/>
                <a:gd name="connsiteX8" fmla="*/ 292628 w 1433247"/>
                <a:gd name="connsiteY8" fmla="*/ 1643856 h 1643890"/>
                <a:gd name="connsiteX9" fmla="*/ 769672 w 1433247"/>
                <a:gd name="connsiteY9" fmla="*/ 1557867 h 1643890"/>
                <a:gd name="connsiteX10" fmla="*/ 1053305 w 1433247"/>
                <a:gd name="connsiteY10" fmla="*/ 1435100 h 1643890"/>
                <a:gd name="connsiteX11" fmla="*/ 1214172 w 1433247"/>
                <a:gd name="connsiteY11" fmla="*/ 1247775 h 1643890"/>
                <a:gd name="connsiteX12" fmla="*/ 1337997 w 1433247"/>
                <a:gd name="connsiteY12" fmla="*/ 1104900 h 1643890"/>
                <a:gd name="connsiteX13" fmla="*/ 1426103 w 1433247"/>
                <a:gd name="connsiteY13" fmla="*/ 973931 h 1643890"/>
                <a:gd name="connsiteX14" fmla="*/ 1414197 w 1433247"/>
                <a:gd name="connsiteY14" fmla="*/ 76200 h 1643890"/>
                <a:gd name="connsiteX15" fmla="*/ 1376097 w 1433247"/>
                <a:gd name="connsiteY15" fmla="*/ 57150 h 1643890"/>
                <a:gd name="connsiteX0" fmla="*/ 1433247 w 1433247"/>
                <a:gd name="connsiteY0" fmla="*/ 0 h 1629612"/>
                <a:gd name="connsiteX1" fmla="*/ 1185597 w 1433247"/>
                <a:gd name="connsiteY1" fmla="*/ 390525 h 1629612"/>
                <a:gd name="connsiteX2" fmla="*/ 871272 w 1433247"/>
                <a:gd name="connsiteY2" fmla="*/ 857250 h 1629612"/>
                <a:gd name="connsiteX3" fmla="*/ 730778 w 1433247"/>
                <a:gd name="connsiteY3" fmla="*/ 1000125 h 1629612"/>
                <a:gd name="connsiteX4" fmla="*/ 585522 w 1433247"/>
                <a:gd name="connsiteY4" fmla="*/ 1104900 h 1629612"/>
                <a:gd name="connsiteX5" fmla="*/ 375972 w 1433247"/>
                <a:gd name="connsiteY5" fmla="*/ 1133475 h 1629612"/>
                <a:gd name="connsiteX6" fmla="*/ 224366 w 1433247"/>
                <a:gd name="connsiteY6" fmla="*/ 1082410 h 1629612"/>
                <a:gd name="connsiteX7" fmla="*/ 0 w 1433247"/>
                <a:gd name="connsiteY7" fmla="*/ 1592791 h 1629612"/>
                <a:gd name="connsiteX8" fmla="*/ 295009 w 1433247"/>
                <a:gd name="connsiteY8" fmla="*/ 1629568 h 1629612"/>
                <a:gd name="connsiteX9" fmla="*/ 769672 w 1433247"/>
                <a:gd name="connsiteY9" fmla="*/ 1557867 h 1629612"/>
                <a:gd name="connsiteX10" fmla="*/ 1053305 w 1433247"/>
                <a:gd name="connsiteY10" fmla="*/ 1435100 h 1629612"/>
                <a:gd name="connsiteX11" fmla="*/ 1214172 w 1433247"/>
                <a:gd name="connsiteY11" fmla="*/ 1247775 h 1629612"/>
                <a:gd name="connsiteX12" fmla="*/ 1337997 w 1433247"/>
                <a:gd name="connsiteY12" fmla="*/ 1104900 h 1629612"/>
                <a:gd name="connsiteX13" fmla="*/ 1426103 w 1433247"/>
                <a:gd name="connsiteY13" fmla="*/ 973931 h 1629612"/>
                <a:gd name="connsiteX14" fmla="*/ 1414197 w 1433247"/>
                <a:gd name="connsiteY14" fmla="*/ 76200 h 1629612"/>
                <a:gd name="connsiteX15" fmla="*/ 1376097 w 1433247"/>
                <a:gd name="connsiteY15" fmla="*/ 57150 h 1629612"/>
                <a:gd name="connsiteX0" fmla="*/ 1433247 w 1433247"/>
                <a:gd name="connsiteY0" fmla="*/ 0 h 1629641"/>
                <a:gd name="connsiteX1" fmla="*/ 1185597 w 1433247"/>
                <a:gd name="connsiteY1" fmla="*/ 390525 h 1629641"/>
                <a:gd name="connsiteX2" fmla="*/ 871272 w 1433247"/>
                <a:gd name="connsiteY2" fmla="*/ 857250 h 1629641"/>
                <a:gd name="connsiteX3" fmla="*/ 730778 w 1433247"/>
                <a:gd name="connsiteY3" fmla="*/ 1000125 h 1629641"/>
                <a:gd name="connsiteX4" fmla="*/ 585522 w 1433247"/>
                <a:gd name="connsiteY4" fmla="*/ 1104900 h 1629641"/>
                <a:gd name="connsiteX5" fmla="*/ 375972 w 1433247"/>
                <a:gd name="connsiteY5" fmla="*/ 1133475 h 1629641"/>
                <a:gd name="connsiteX6" fmla="*/ 224366 w 1433247"/>
                <a:gd name="connsiteY6" fmla="*/ 1082410 h 1629641"/>
                <a:gd name="connsiteX7" fmla="*/ 0 w 1433247"/>
                <a:gd name="connsiteY7" fmla="*/ 1592791 h 1629641"/>
                <a:gd name="connsiteX8" fmla="*/ 295009 w 1433247"/>
                <a:gd name="connsiteY8" fmla="*/ 1629568 h 1629641"/>
                <a:gd name="connsiteX9" fmla="*/ 755385 w 1433247"/>
                <a:gd name="connsiteY9" fmla="*/ 1574535 h 1629641"/>
                <a:gd name="connsiteX10" fmla="*/ 1053305 w 1433247"/>
                <a:gd name="connsiteY10" fmla="*/ 1435100 h 1629641"/>
                <a:gd name="connsiteX11" fmla="*/ 1214172 w 1433247"/>
                <a:gd name="connsiteY11" fmla="*/ 1247775 h 1629641"/>
                <a:gd name="connsiteX12" fmla="*/ 1337997 w 1433247"/>
                <a:gd name="connsiteY12" fmla="*/ 1104900 h 1629641"/>
                <a:gd name="connsiteX13" fmla="*/ 1426103 w 1433247"/>
                <a:gd name="connsiteY13" fmla="*/ 973931 h 1629641"/>
                <a:gd name="connsiteX14" fmla="*/ 1414197 w 1433247"/>
                <a:gd name="connsiteY14" fmla="*/ 76200 h 1629641"/>
                <a:gd name="connsiteX15" fmla="*/ 1376097 w 1433247"/>
                <a:gd name="connsiteY15" fmla="*/ 57150 h 1629641"/>
                <a:gd name="connsiteX0" fmla="*/ 1418959 w 1418959"/>
                <a:gd name="connsiteY0" fmla="*/ 0 h 1629641"/>
                <a:gd name="connsiteX1" fmla="*/ 1171309 w 1418959"/>
                <a:gd name="connsiteY1" fmla="*/ 390525 h 1629641"/>
                <a:gd name="connsiteX2" fmla="*/ 856984 w 1418959"/>
                <a:gd name="connsiteY2" fmla="*/ 857250 h 1629641"/>
                <a:gd name="connsiteX3" fmla="*/ 716490 w 1418959"/>
                <a:gd name="connsiteY3" fmla="*/ 1000125 h 1629641"/>
                <a:gd name="connsiteX4" fmla="*/ 571234 w 1418959"/>
                <a:gd name="connsiteY4" fmla="*/ 1104900 h 1629641"/>
                <a:gd name="connsiteX5" fmla="*/ 361684 w 1418959"/>
                <a:gd name="connsiteY5" fmla="*/ 1133475 h 1629641"/>
                <a:gd name="connsiteX6" fmla="*/ 210078 w 1418959"/>
                <a:gd name="connsiteY6" fmla="*/ 1082410 h 1629641"/>
                <a:gd name="connsiteX7" fmla="*/ 0 w 1418959"/>
                <a:gd name="connsiteY7" fmla="*/ 1568978 h 1629641"/>
                <a:gd name="connsiteX8" fmla="*/ 280721 w 1418959"/>
                <a:gd name="connsiteY8" fmla="*/ 1629568 h 1629641"/>
                <a:gd name="connsiteX9" fmla="*/ 741097 w 1418959"/>
                <a:gd name="connsiteY9" fmla="*/ 1574535 h 1629641"/>
                <a:gd name="connsiteX10" fmla="*/ 1039017 w 1418959"/>
                <a:gd name="connsiteY10" fmla="*/ 1435100 h 1629641"/>
                <a:gd name="connsiteX11" fmla="*/ 1199884 w 1418959"/>
                <a:gd name="connsiteY11" fmla="*/ 1247775 h 1629641"/>
                <a:gd name="connsiteX12" fmla="*/ 1323709 w 1418959"/>
                <a:gd name="connsiteY12" fmla="*/ 1104900 h 1629641"/>
                <a:gd name="connsiteX13" fmla="*/ 1411815 w 1418959"/>
                <a:gd name="connsiteY13" fmla="*/ 973931 h 1629641"/>
                <a:gd name="connsiteX14" fmla="*/ 1399909 w 1418959"/>
                <a:gd name="connsiteY14" fmla="*/ 76200 h 1629641"/>
                <a:gd name="connsiteX15" fmla="*/ 1361809 w 1418959"/>
                <a:gd name="connsiteY15" fmla="*/ 57150 h 1629641"/>
                <a:gd name="connsiteX0" fmla="*/ 1418959 w 1418959"/>
                <a:gd name="connsiteY0" fmla="*/ 0 h 1629641"/>
                <a:gd name="connsiteX1" fmla="*/ 1171309 w 1418959"/>
                <a:gd name="connsiteY1" fmla="*/ 390525 h 1629641"/>
                <a:gd name="connsiteX2" fmla="*/ 856984 w 1418959"/>
                <a:gd name="connsiteY2" fmla="*/ 857250 h 1629641"/>
                <a:gd name="connsiteX3" fmla="*/ 716490 w 1418959"/>
                <a:gd name="connsiteY3" fmla="*/ 1000125 h 1629641"/>
                <a:gd name="connsiteX4" fmla="*/ 571234 w 1418959"/>
                <a:gd name="connsiteY4" fmla="*/ 1104900 h 1629641"/>
                <a:gd name="connsiteX5" fmla="*/ 361684 w 1418959"/>
                <a:gd name="connsiteY5" fmla="*/ 1133475 h 1629641"/>
                <a:gd name="connsiteX6" fmla="*/ 200553 w 1418959"/>
                <a:gd name="connsiteY6" fmla="*/ 1101460 h 1629641"/>
                <a:gd name="connsiteX7" fmla="*/ 0 w 1418959"/>
                <a:gd name="connsiteY7" fmla="*/ 1568978 h 1629641"/>
                <a:gd name="connsiteX8" fmla="*/ 280721 w 1418959"/>
                <a:gd name="connsiteY8" fmla="*/ 1629568 h 1629641"/>
                <a:gd name="connsiteX9" fmla="*/ 741097 w 1418959"/>
                <a:gd name="connsiteY9" fmla="*/ 1574535 h 1629641"/>
                <a:gd name="connsiteX10" fmla="*/ 1039017 w 1418959"/>
                <a:gd name="connsiteY10" fmla="*/ 1435100 h 1629641"/>
                <a:gd name="connsiteX11" fmla="*/ 1199884 w 1418959"/>
                <a:gd name="connsiteY11" fmla="*/ 1247775 h 1629641"/>
                <a:gd name="connsiteX12" fmla="*/ 1323709 w 1418959"/>
                <a:gd name="connsiteY12" fmla="*/ 1104900 h 1629641"/>
                <a:gd name="connsiteX13" fmla="*/ 1411815 w 1418959"/>
                <a:gd name="connsiteY13" fmla="*/ 973931 h 1629641"/>
                <a:gd name="connsiteX14" fmla="*/ 1399909 w 1418959"/>
                <a:gd name="connsiteY14" fmla="*/ 76200 h 1629641"/>
                <a:gd name="connsiteX15" fmla="*/ 1361809 w 1418959"/>
                <a:gd name="connsiteY15" fmla="*/ 57150 h 1629641"/>
                <a:gd name="connsiteX0" fmla="*/ 1418959 w 1418959"/>
                <a:gd name="connsiteY0" fmla="*/ 0 h 1629641"/>
                <a:gd name="connsiteX1" fmla="*/ 1171309 w 1418959"/>
                <a:gd name="connsiteY1" fmla="*/ 390525 h 1629641"/>
                <a:gd name="connsiteX2" fmla="*/ 856984 w 1418959"/>
                <a:gd name="connsiteY2" fmla="*/ 857250 h 1629641"/>
                <a:gd name="connsiteX3" fmla="*/ 716490 w 1418959"/>
                <a:gd name="connsiteY3" fmla="*/ 1000125 h 1629641"/>
                <a:gd name="connsiteX4" fmla="*/ 571234 w 1418959"/>
                <a:gd name="connsiteY4" fmla="*/ 1104900 h 1629641"/>
                <a:gd name="connsiteX5" fmla="*/ 361684 w 1418959"/>
                <a:gd name="connsiteY5" fmla="*/ 1133475 h 1629641"/>
                <a:gd name="connsiteX6" fmla="*/ 200553 w 1418959"/>
                <a:gd name="connsiteY6" fmla="*/ 1101460 h 1629641"/>
                <a:gd name="connsiteX7" fmla="*/ 0 w 1418959"/>
                <a:gd name="connsiteY7" fmla="*/ 1568978 h 1629641"/>
                <a:gd name="connsiteX8" fmla="*/ 130704 w 1418959"/>
                <a:gd name="connsiteY8" fmla="*/ 1590674 h 1629641"/>
                <a:gd name="connsiteX9" fmla="*/ 280721 w 1418959"/>
                <a:gd name="connsiteY9" fmla="*/ 1629568 h 1629641"/>
                <a:gd name="connsiteX10" fmla="*/ 741097 w 1418959"/>
                <a:gd name="connsiteY10" fmla="*/ 1574535 h 1629641"/>
                <a:gd name="connsiteX11" fmla="*/ 1039017 w 1418959"/>
                <a:gd name="connsiteY11" fmla="*/ 1435100 h 1629641"/>
                <a:gd name="connsiteX12" fmla="*/ 1199884 w 1418959"/>
                <a:gd name="connsiteY12" fmla="*/ 1247775 h 1629641"/>
                <a:gd name="connsiteX13" fmla="*/ 1323709 w 1418959"/>
                <a:gd name="connsiteY13" fmla="*/ 1104900 h 1629641"/>
                <a:gd name="connsiteX14" fmla="*/ 1411815 w 1418959"/>
                <a:gd name="connsiteY14" fmla="*/ 973931 h 1629641"/>
                <a:gd name="connsiteX15" fmla="*/ 1399909 w 1418959"/>
                <a:gd name="connsiteY15" fmla="*/ 76200 h 1629641"/>
                <a:gd name="connsiteX16" fmla="*/ 1361809 w 1418959"/>
                <a:gd name="connsiteY16" fmla="*/ 57150 h 1629641"/>
                <a:gd name="connsiteX0" fmla="*/ 1418959 w 1418959"/>
                <a:gd name="connsiteY0" fmla="*/ 0 h 1629641"/>
                <a:gd name="connsiteX1" fmla="*/ 1171309 w 1418959"/>
                <a:gd name="connsiteY1" fmla="*/ 390525 h 1629641"/>
                <a:gd name="connsiteX2" fmla="*/ 856984 w 1418959"/>
                <a:gd name="connsiteY2" fmla="*/ 857250 h 1629641"/>
                <a:gd name="connsiteX3" fmla="*/ 716490 w 1418959"/>
                <a:gd name="connsiteY3" fmla="*/ 1000125 h 1629641"/>
                <a:gd name="connsiteX4" fmla="*/ 571234 w 1418959"/>
                <a:gd name="connsiteY4" fmla="*/ 1104900 h 1629641"/>
                <a:gd name="connsiteX5" fmla="*/ 361684 w 1418959"/>
                <a:gd name="connsiteY5" fmla="*/ 1133475 h 1629641"/>
                <a:gd name="connsiteX6" fmla="*/ 200553 w 1418959"/>
                <a:gd name="connsiteY6" fmla="*/ 1101460 h 1629641"/>
                <a:gd name="connsiteX7" fmla="*/ 0 w 1418959"/>
                <a:gd name="connsiteY7" fmla="*/ 1568978 h 1629641"/>
                <a:gd name="connsiteX8" fmla="*/ 128322 w 1418959"/>
                <a:gd name="connsiteY8" fmla="*/ 1609724 h 1629641"/>
                <a:gd name="connsiteX9" fmla="*/ 280721 w 1418959"/>
                <a:gd name="connsiteY9" fmla="*/ 1629568 h 1629641"/>
                <a:gd name="connsiteX10" fmla="*/ 741097 w 1418959"/>
                <a:gd name="connsiteY10" fmla="*/ 1574535 h 1629641"/>
                <a:gd name="connsiteX11" fmla="*/ 1039017 w 1418959"/>
                <a:gd name="connsiteY11" fmla="*/ 1435100 h 1629641"/>
                <a:gd name="connsiteX12" fmla="*/ 1199884 w 1418959"/>
                <a:gd name="connsiteY12" fmla="*/ 1247775 h 1629641"/>
                <a:gd name="connsiteX13" fmla="*/ 1323709 w 1418959"/>
                <a:gd name="connsiteY13" fmla="*/ 1104900 h 1629641"/>
                <a:gd name="connsiteX14" fmla="*/ 1411815 w 1418959"/>
                <a:gd name="connsiteY14" fmla="*/ 973931 h 1629641"/>
                <a:gd name="connsiteX15" fmla="*/ 1399909 w 1418959"/>
                <a:gd name="connsiteY15" fmla="*/ 76200 h 1629641"/>
                <a:gd name="connsiteX16" fmla="*/ 1361809 w 1418959"/>
                <a:gd name="connsiteY16" fmla="*/ 57150 h 162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8959" h="1629641">
                  <a:moveTo>
                    <a:pt x="1418959" y="0"/>
                  </a:moveTo>
                  <a:lnTo>
                    <a:pt x="1171309" y="390525"/>
                  </a:lnTo>
                  <a:cubicBezTo>
                    <a:pt x="1077647" y="533400"/>
                    <a:pt x="932787" y="755650"/>
                    <a:pt x="856984" y="857250"/>
                  </a:cubicBezTo>
                  <a:cubicBezTo>
                    <a:pt x="781181" y="958850"/>
                    <a:pt x="764115" y="958850"/>
                    <a:pt x="716490" y="1000125"/>
                  </a:cubicBezTo>
                  <a:cubicBezTo>
                    <a:pt x="668865" y="1041400"/>
                    <a:pt x="630368" y="1082675"/>
                    <a:pt x="571234" y="1104900"/>
                  </a:cubicBezTo>
                  <a:cubicBezTo>
                    <a:pt x="512100" y="1127125"/>
                    <a:pt x="425184" y="1128713"/>
                    <a:pt x="361684" y="1133475"/>
                  </a:cubicBezTo>
                  <a:lnTo>
                    <a:pt x="200553" y="1101460"/>
                  </a:lnTo>
                  <a:lnTo>
                    <a:pt x="0" y="1568978"/>
                  </a:lnTo>
                  <a:lnTo>
                    <a:pt x="128322" y="1609724"/>
                  </a:lnTo>
                  <a:lnTo>
                    <a:pt x="280721" y="1629568"/>
                  </a:lnTo>
                  <a:cubicBezTo>
                    <a:pt x="374383" y="1631155"/>
                    <a:pt x="614714" y="1606946"/>
                    <a:pt x="741097" y="1574535"/>
                  </a:cubicBezTo>
                  <a:cubicBezTo>
                    <a:pt x="867480" y="1542124"/>
                    <a:pt x="962553" y="1489560"/>
                    <a:pt x="1039017" y="1435100"/>
                  </a:cubicBezTo>
                  <a:cubicBezTo>
                    <a:pt x="1115481" y="1380640"/>
                    <a:pt x="1152435" y="1302808"/>
                    <a:pt x="1199884" y="1247775"/>
                  </a:cubicBezTo>
                  <a:cubicBezTo>
                    <a:pt x="1247333" y="1192742"/>
                    <a:pt x="1288387" y="1150541"/>
                    <a:pt x="1323709" y="1104900"/>
                  </a:cubicBezTo>
                  <a:cubicBezTo>
                    <a:pt x="1359031" y="1059259"/>
                    <a:pt x="1379271" y="1014412"/>
                    <a:pt x="1411815" y="973931"/>
                  </a:cubicBezTo>
                  <a:lnTo>
                    <a:pt x="1399909" y="76200"/>
                  </a:lnTo>
                  <a:lnTo>
                    <a:pt x="1361809" y="57150"/>
                  </a:lnTo>
                </a:path>
              </a:pathLst>
            </a:custGeom>
            <a:solidFill>
              <a:srgbClr val="D2AAB2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A6413768-D4F8-41F6-A262-A307998C1155}"/>
                </a:ext>
              </a:extLst>
            </p:cNvPr>
            <p:cNvSpPr txBox="1"/>
            <p:nvPr/>
          </p:nvSpPr>
          <p:spPr>
            <a:xfrm rot="2860759">
              <a:off x="5717321" y="3661742"/>
              <a:ext cx="12850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Tchando sandstone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3F5CF049-B807-434B-A202-D771B08F7DBE}"/>
                </a:ext>
              </a:extLst>
            </p:cNvPr>
            <p:cNvSpPr txBox="1"/>
            <p:nvPr/>
          </p:nvSpPr>
          <p:spPr>
            <a:xfrm rot="18940759">
              <a:off x="7690059" y="3788755"/>
              <a:ext cx="12850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Tchando sandstone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411B7FA-54F4-429A-8AE3-CC5BE31DAF6F}"/>
                </a:ext>
              </a:extLst>
            </p:cNvPr>
            <p:cNvSpPr txBox="1"/>
            <p:nvPr/>
          </p:nvSpPr>
          <p:spPr>
            <a:xfrm rot="20140759">
              <a:off x="7642982" y="5299424"/>
              <a:ext cx="13167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Peninsula sandstone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08D9C6C3-F48F-47E9-A215-5EFAC4DE96B0}"/>
                </a:ext>
              </a:extLst>
            </p:cNvPr>
            <p:cNvSpPr txBox="1"/>
            <p:nvPr/>
          </p:nvSpPr>
          <p:spPr>
            <a:xfrm rot="2980759">
              <a:off x="5392899" y="3985003"/>
              <a:ext cx="12555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Cedarberg shale</a:t>
              </a: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048E0052-9D44-4DA8-A47D-B67D959FBE0E}"/>
                </a:ext>
              </a:extLst>
            </p:cNvPr>
            <p:cNvSpPr/>
            <p:nvPr/>
          </p:nvSpPr>
          <p:spPr>
            <a:xfrm rot="1380000">
              <a:off x="7262085" y="4530621"/>
              <a:ext cx="110519" cy="369332"/>
            </a:xfrm>
            <a:prstGeom prst="rect">
              <a:avLst/>
            </a:prstGeom>
            <a:solidFill>
              <a:srgbClr val="D4BEC7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C3A48972-2234-42C1-9AA5-2DEE2DDD4A15}"/>
                </a:ext>
              </a:extLst>
            </p:cNvPr>
            <p:cNvSpPr txBox="1"/>
            <p:nvPr/>
          </p:nvSpPr>
          <p:spPr>
            <a:xfrm rot="18280759">
              <a:off x="7732515" y="2949752"/>
              <a:ext cx="10620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Kouga sandstone</a:t>
              </a: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71A46938-3F47-4914-AFC7-F5E0E8D1D596}"/>
                </a:ext>
              </a:extLst>
            </p:cNvPr>
            <p:cNvSpPr txBox="1"/>
            <p:nvPr/>
          </p:nvSpPr>
          <p:spPr>
            <a:xfrm rot="2860759">
              <a:off x="6411978" y="3364620"/>
              <a:ext cx="10620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Kouga sandstone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DAA90823-AD2B-4310-9FE7-6F54845343DA}"/>
                </a:ext>
              </a:extLst>
            </p:cNvPr>
            <p:cNvSpPr txBox="1"/>
            <p:nvPr/>
          </p:nvSpPr>
          <p:spPr>
            <a:xfrm rot="18100759">
              <a:off x="7841925" y="2071074"/>
              <a:ext cx="12850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Baviaanskloof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15B06252-59C9-415B-B510-35B8DAFEAF31}"/>
                </a:ext>
              </a:extLst>
            </p:cNvPr>
            <p:cNvSpPr txBox="1"/>
            <p:nvPr/>
          </p:nvSpPr>
          <p:spPr>
            <a:xfrm rot="2440759">
              <a:off x="6665209" y="3262195"/>
              <a:ext cx="12850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Baviaanskloof</a:t>
              </a:r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E18D6002-6CEA-4FFE-999B-53512B81980D}"/>
                </a:ext>
              </a:extLst>
            </p:cNvPr>
            <p:cNvSpPr txBox="1"/>
            <p:nvPr/>
          </p:nvSpPr>
          <p:spPr>
            <a:xfrm rot="1000759">
              <a:off x="7302614" y="3183754"/>
              <a:ext cx="4223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Dg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2A79C7EC-532B-474E-A58C-C9F48F1F6919}"/>
                </a:ext>
              </a:extLst>
            </p:cNvPr>
            <p:cNvSpPr txBox="1"/>
            <p:nvPr/>
          </p:nvSpPr>
          <p:spPr>
            <a:xfrm rot="19840759">
              <a:off x="7477244" y="3017324"/>
              <a:ext cx="4223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Dgs</a:t>
              </a:r>
            </a:p>
          </p:txBody>
        </p: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ADA3280E-702B-4A02-852A-C33F3F4AD5A2}"/>
                </a:ext>
              </a:extLst>
            </p:cNvPr>
            <p:cNvGrpSpPr/>
            <p:nvPr/>
          </p:nvGrpSpPr>
          <p:grpSpPr>
            <a:xfrm>
              <a:off x="5620801" y="793345"/>
              <a:ext cx="2447944" cy="1181208"/>
              <a:chOff x="1853123" y="1758547"/>
              <a:chExt cx="2447944" cy="1181208"/>
            </a:xfrm>
          </p:grpSpPr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E4607510-A4B3-416F-A648-7192FAF58100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895458" y="2226274"/>
                <a:ext cx="438053" cy="264993"/>
                <a:chOff x="1985962" y="1600200"/>
                <a:chExt cx="771525" cy="466725"/>
              </a:xfrm>
            </p:grpSpPr>
            <p:sp>
              <p:nvSpPr>
                <p:cNvPr id="208" name="Rectangle 207">
                  <a:extLst>
                    <a:ext uri="{FF2B5EF4-FFF2-40B4-BE49-F238E27FC236}">
                      <a16:creationId xmlns:a16="http://schemas.microsoft.com/office/drawing/2014/main" id="{3176FACA-5962-459E-B7C5-97EC2BC0B39D}"/>
                    </a:ext>
                  </a:extLst>
                </p:cNvPr>
                <p:cNvSpPr/>
                <p:nvPr/>
              </p:nvSpPr>
              <p:spPr>
                <a:xfrm>
                  <a:off x="1985962" y="1600200"/>
                  <a:ext cx="771525" cy="466725"/>
                </a:xfrm>
                <a:prstGeom prst="rect">
                  <a:avLst/>
                </a:prstGeom>
                <a:pattFill prst="pct5">
                  <a:fgClr>
                    <a:schemeClr val="bg1"/>
                  </a:fgClr>
                  <a:bgClr>
                    <a:srgbClr val="FFC000"/>
                  </a:bgClr>
                </a:pattFill>
                <a:ln w="31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ZA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209" name="Isosceles Triangle 208">
                  <a:extLst>
                    <a:ext uri="{FF2B5EF4-FFF2-40B4-BE49-F238E27FC236}">
                      <a16:creationId xmlns:a16="http://schemas.microsoft.com/office/drawing/2014/main" id="{70F1882F-D3E0-4067-A925-D81C3981B93B}"/>
                    </a:ext>
                  </a:extLst>
                </p:cNvPr>
                <p:cNvSpPr/>
                <p:nvPr/>
              </p:nvSpPr>
              <p:spPr>
                <a:xfrm rot="16200000">
                  <a:off x="2364582" y="1557338"/>
                  <a:ext cx="200024" cy="585786"/>
                </a:xfrm>
                <a:prstGeom prst="triangle">
                  <a:avLst>
                    <a:gd name="adj" fmla="val 60309"/>
                  </a:avLst>
                </a:prstGeom>
                <a:solidFill>
                  <a:srgbClr val="66FF33"/>
                </a:solidFill>
                <a:ln w="31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ZA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0FE6015A-6FF4-4C53-A637-E7E06741D856}"/>
                  </a:ext>
                </a:extLst>
              </p:cNvPr>
              <p:cNvGrpSpPr/>
              <p:nvPr/>
            </p:nvGrpSpPr>
            <p:grpSpPr>
              <a:xfrm>
                <a:off x="1895460" y="2587596"/>
                <a:ext cx="438199" cy="267250"/>
                <a:chOff x="1895460" y="2705107"/>
                <a:chExt cx="438199" cy="267250"/>
              </a:xfrm>
            </p:grpSpPr>
            <p:sp>
              <p:nvSpPr>
                <p:cNvPr id="206" name="Rectangle 205">
                  <a:extLst>
                    <a:ext uri="{FF2B5EF4-FFF2-40B4-BE49-F238E27FC236}">
                      <a16:creationId xmlns:a16="http://schemas.microsoft.com/office/drawing/2014/main" id="{D281F4FC-BE8F-45A0-A6FC-EA206775B151}"/>
                    </a:ext>
                  </a:extLst>
                </p:cNvPr>
                <p:cNvSpPr/>
                <p:nvPr/>
              </p:nvSpPr>
              <p:spPr>
                <a:xfrm>
                  <a:off x="1895460" y="2705107"/>
                  <a:ext cx="438048" cy="264995"/>
                </a:xfrm>
                <a:prstGeom prst="rect">
                  <a:avLst/>
                </a:prstGeom>
                <a:pattFill prst="solidDmnd">
                  <a:fgClr>
                    <a:schemeClr val="bg1"/>
                  </a:fgClr>
                  <a:bgClr>
                    <a:schemeClr val="accent6">
                      <a:lumMod val="75000"/>
                    </a:schemeClr>
                  </a:bgClr>
                </a:pattFill>
                <a:ln w="31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ZA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207" name="Isosceles Triangle 206">
                  <a:extLst>
                    <a:ext uri="{FF2B5EF4-FFF2-40B4-BE49-F238E27FC236}">
                      <a16:creationId xmlns:a16="http://schemas.microsoft.com/office/drawing/2014/main" id="{D86D25A1-EDDD-41EC-97BE-325AB4F72C84}"/>
                    </a:ext>
                  </a:extLst>
                </p:cNvPr>
                <p:cNvSpPr/>
                <p:nvPr/>
              </p:nvSpPr>
              <p:spPr>
                <a:xfrm rot="16140000">
                  <a:off x="2110579" y="2749277"/>
                  <a:ext cx="113569" cy="332591"/>
                </a:xfrm>
                <a:prstGeom prst="triangle">
                  <a:avLst>
                    <a:gd name="adj" fmla="val 4356"/>
                  </a:avLst>
                </a:prstGeom>
                <a:solidFill>
                  <a:srgbClr val="FFFF00"/>
                </a:solidFill>
                <a:ln w="31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ZA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2" name="TextBox 201">
                <a:extLst>
                  <a:ext uri="{FF2B5EF4-FFF2-40B4-BE49-F238E27FC236}">
                    <a16:creationId xmlns:a16="http://schemas.microsoft.com/office/drawing/2014/main" id="{599CE8C7-5B43-487B-842F-A292B0A95BB7}"/>
                  </a:ext>
                </a:extLst>
              </p:cNvPr>
              <p:cNvSpPr txBox="1"/>
              <p:nvPr/>
            </p:nvSpPr>
            <p:spPr>
              <a:xfrm>
                <a:off x="2389980" y="2189493"/>
                <a:ext cx="19110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Tidal to shallow marine sandstones, interbedded estuarine mudstones</a:t>
                </a:r>
              </a:p>
            </p:txBody>
          </p:sp>
          <p:sp>
            <p:nvSpPr>
              <p:cNvPr id="203" name="TextBox 202">
                <a:extLst>
                  <a:ext uri="{FF2B5EF4-FFF2-40B4-BE49-F238E27FC236}">
                    <a16:creationId xmlns:a16="http://schemas.microsoft.com/office/drawing/2014/main" id="{AD29F104-52AD-4011-91E8-E66BFA5F4A3A}"/>
                  </a:ext>
                </a:extLst>
              </p:cNvPr>
              <p:cNvSpPr txBox="1"/>
              <p:nvPr/>
            </p:nvSpPr>
            <p:spPr>
              <a:xfrm>
                <a:off x="2389976" y="2536555"/>
                <a:ext cx="12953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Beach conglomerates, basal talus breccias</a:t>
                </a:r>
              </a:p>
            </p:txBody>
          </p:sp>
          <p:sp>
            <p:nvSpPr>
              <p:cNvPr id="204" name="TextBox 203">
                <a:extLst>
                  <a:ext uri="{FF2B5EF4-FFF2-40B4-BE49-F238E27FC236}">
                    <a16:creationId xmlns:a16="http://schemas.microsoft.com/office/drawing/2014/main" id="{1194CE05-C79B-4BF0-9089-5298EA3A53CC}"/>
                  </a:ext>
                </a:extLst>
              </p:cNvPr>
              <p:cNvSpPr txBox="1"/>
              <p:nvPr/>
            </p:nvSpPr>
            <p:spPr>
              <a:xfrm>
                <a:off x="1997876" y="1758547"/>
                <a:ext cx="204837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Robberg Formation LEGEND</a:t>
                </a:r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ADED4CCC-9C54-490E-813E-2F567CE71DF6}"/>
                  </a:ext>
                </a:extLst>
              </p:cNvPr>
              <p:cNvSpPr/>
              <p:nvPr/>
            </p:nvSpPr>
            <p:spPr>
              <a:xfrm>
                <a:off x="1853123" y="1792415"/>
                <a:ext cx="2363277" cy="1147340"/>
              </a:xfrm>
              <a:prstGeom prst="rect">
                <a:avLst/>
              </a:prstGeom>
              <a:noFill/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147C4BB-2B1A-4002-85D6-EA4AA45294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46333" y="1573962"/>
              <a:ext cx="1983601" cy="4517805"/>
            </a:xfrm>
            <a:prstGeom prst="line">
              <a:avLst/>
            </a:prstGeom>
            <a:ln w="19050">
              <a:solidFill>
                <a:srgbClr val="0033C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75740366-8C43-4074-BAC9-EDA3F456C064}"/>
                </a:ext>
              </a:extLst>
            </p:cNvPr>
            <p:cNvGrpSpPr/>
            <p:nvPr/>
          </p:nvGrpSpPr>
          <p:grpSpPr>
            <a:xfrm>
              <a:off x="-190743" y="571500"/>
              <a:ext cx="9519030" cy="6172727"/>
              <a:chOff x="-190743" y="571500"/>
              <a:chExt cx="9519030" cy="6172727"/>
            </a:xfrm>
          </p:grpSpPr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E1B7DA46-4E2E-4A52-8CAC-6850C49C9361}"/>
                  </a:ext>
                </a:extLst>
              </p:cNvPr>
              <p:cNvSpPr/>
              <p:nvPr/>
            </p:nvSpPr>
            <p:spPr>
              <a:xfrm>
                <a:off x="394281" y="801378"/>
                <a:ext cx="8355435" cy="5651591"/>
              </a:xfrm>
              <a:prstGeom prst="rect">
                <a:avLst/>
              </a:prstGeom>
              <a:ln w="3175">
                <a:solidFill>
                  <a:schemeClr val="bg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B4DD0B2A-9C1F-4C35-B68B-69BC6EED4A11}"/>
                  </a:ext>
                </a:extLst>
              </p:cNvPr>
              <p:cNvSpPr txBox="1"/>
              <p:nvPr/>
            </p:nvSpPr>
            <p:spPr>
              <a:xfrm>
                <a:off x="95251" y="6463249"/>
                <a:ext cx="43615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0</a:t>
                </a:r>
              </a:p>
            </p:txBody>
          </p: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3CFD68A0-5743-45A0-85DA-F401967050A6}"/>
                  </a:ext>
                </a:extLst>
              </p:cNvPr>
              <p:cNvCxnSpPr/>
              <p:nvPr/>
            </p:nvCxnSpPr>
            <p:spPr>
              <a:xfrm>
                <a:off x="2909001" y="6455626"/>
                <a:ext cx="0" cy="60159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036CC136-DB37-462A-ADF6-5F3F82585111}"/>
                  </a:ext>
                </a:extLst>
              </p:cNvPr>
              <p:cNvCxnSpPr/>
              <p:nvPr/>
            </p:nvCxnSpPr>
            <p:spPr>
              <a:xfrm>
                <a:off x="399118" y="6458005"/>
                <a:ext cx="0" cy="60159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8FAC912E-2390-4049-9FF2-39993577E591}"/>
                  </a:ext>
                </a:extLst>
              </p:cNvPr>
              <p:cNvCxnSpPr/>
              <p:nvPr/>
            </p:nvCxnSpPr>
            <p:spPr>
              <a:xfrm>
                <a:off x="7922930" y="6455623"/>
                <a:ext cx="0" cy="60159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561CBFCF-9BCE-477A-8F8C-C74D5AA0AABE}"/>
                  </a:ext>
                </a:extLst>
              </p:cNvPr>
              <p:cNvCxnSpPr/>
              <p:nvPr/>
            </p:nvCxnSpPr>
            <p:spPr>
              <a:xfrm>
                <a:off x="5415115" y="6461718"/>
                <a:ext cx="0" cy="60159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01CBD80B-4CCF-4B72-B788-46CF9D9B8734}"/>
                  </a:ext>
                </a:extLst>
              </p:cNvPr>
              <p:cNvSpPr txBox="1"/>
              <p:nvPr/>
            </p:nvSpPr>
            <p:spPr>
              <a:xfrm>
                <a:off x="2659854" y="6448835"/>
                <a:ext cx="3863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5</a:t>
                </a:r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A0958BAB-A1B5-4FE4-AACA-5B1C9E1F364E}"/>
                  </a:ext>
                </a:extLst>
              </p:cNvPr>
              <p:cNvSpPr txBox="1"/>
              <p:nvPr/>
            </p:nvSpPr>
            <p:spPr>
              <a:xfrm>
                <a:off x="5011974" y="6465904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10</a:t>
                </a:r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DF092F67-0CD1-4973-BCE8-D573222B8B8F}"/>
                  </a:ext>
                </a:extLst>
              </p:cNvPr>
              <p:cNvSpPr txBox="1"/>
              <p:nvPr/>
            </p:nvSpPr>
            <p:spPr>
              <a:xfrm>
                <a:off x="7535638" y="6467228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15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6B9170E4-C516-47E8-A02D-E396E0BDB789}"/>
                  </a:ext>
                </a:extLst>
              </p:cNvPr>
              <p:cNvSpPr txBox="1"/>
              <p:nvPr/>
            </p:nvSpPr>
            <p:spPr>
              <a:xfrm>
                <a:off x="8289232" y="6451328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km</a:t>
                </a:r>
              </a:p>
            </p:txBody>
          </p:sp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E5DFD913-F462-49A5-BD39-71EE64B67A14}"/>
                  </a:ext>
                </a:extLst>
              </p:cNvPr>
              <p:cNvSpPr txBox="1"/>
              <p:nvPr/>
            </p:nvSpPr>
            <p:spPr>
              <a:xfrm>
                <a:off x="-180925" y="2135992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100</a:t>
                </a:r>
              </a:p>
            </p:txBody>
          </p: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C5749CAB-5FC3-4DE4-8AF9-5798EAB7E9C5}"/>
                  </a:ext>
                </a:extLst>
              </p:cNvPr>
              <p:cNvGrpSpPr/>
              <p:nvPr/>
            </p:nvGrpSpPr>
            <p:grpSpPr>
              <a:xfrm>
                <a:off x="344013" y="912162"/>
                <a:ext cx="53644" cy="5539541"/>
                <a:chOff x="302629" y="1040517"/>
                <a:chExt cx="95028" cy="5539541"/>
              </a:xfrm>
            </p:grpSpPr>
            <p:cxnSp>
              <p:nvCxnSpPr>
                <p:cNvPr id="217" name="Straight Connector 216">
                  <a:extLst>
                    <a:ext uri="{FF2B5EF4-FFF2-40B4-BE49-F238E27FC236}">
                      <a16:creationId xmlns:a16="http://schemas.microsoft.com/office/drawing/2014/main" id="{2F48D4C7-75E1-4057-BDE3-F83BEFE2D5B2}"/>
                    </a:ext>
                  </a:extLst>
                </p:cNvPr>
                <p:cNvCxnSpPr/>
                <p:nvPr/>
              </p:nvCxnSpPr>
              <p:spPr>
                <a:xfrm>
                  <a:off x="302629" y="6580058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8" name="Straight Connector 217">
                  <a:extLst>
                    <a:ext uri="{FF2B5EF4-FFF2-40B4-BE49-F238E27FC236}">
                      <a16:creationId xmlns:a16="http://schemas.microsoft.com/office/drawing/2014/main" id="{FDC67D56-EF18-4CE8-81BB-445AF522ADC8}"/>
                    </a:ext>
                  </a:extLst>
                </p:cNvPr>
                <p:cNvCxnSpPr/>
                <p:nvPr/>
              </p:nvCxnSpPr>
              <p:spPr>
                <a:xfrm>
                  <a:off x="305004" y="5193491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9" name="Straight Connector 218">
                  <a:extLst>
                    <a:ext uri="{FF2B5EF4-FFF2-40B4-BE49-F238E27FC236}">
                      <a16:creationId xmlns:a16="http://schemas.microsoft.com/office/drawing/2014/main" id="{9197246C-FCAE-4A5A-97BB-A49F69978E42}"/>
                    </a:ext>
                  </a:extLst>
                </p:cNvPr>
                <p:cNvCxnSpPr/>
                <p:nvPr/>
              </p:nvCxnSpPr>
              <p:spPr>
                <a:xfrm>
                  <a:off x="305008" y="5876920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0" name="Straight Connector 219">
                  <a:extLst>
                    <a:ext uri="{FF2B5EF4-FFF2-40B4-BE49-F238E27FC236}">
                      <a16:creationId xmlns:a16="http://schemas.microsoft.com/office/drawing/2014/main" id="{DAA98207-EC71-4093-8398-5D80AC283247}"/>
                    </a:ext>
                  </a:extLst>
                </p:cNvPr>
                <p:cNvCxnSpPr/>
                <p:nvPr/>
              </p:nvCxnSpPr>
              <p:spPr>
                <a:xfrm>
                  <a:off x="305004" y="3809961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1" name="Straight Connector 220">
                  <a:extLst>
                    <a:ext uri="{FF2B5EF4-FFF2-40B4-BE49-F238E27FC236}">
                      <a16:creationId xmlns:a16="http://schemas.microsoft.com/office/drawing/2014/main" id="{36E374DE-E090-4DF0-906D-251695B4AC3E}"/>
                    </a:ext>
                  </a:extLst>
                </p:cNvPr>
                <p:cNvCxnSpPr/>
                <p:nvPr/>
              </p:nvCxnSpPr>
              <p:spPr>
                <a:xfrm>
                  <a:off x="305003" y="4505296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" name="Straight Connector 221">
                  <a:extLst>
                    <a:ext uri="{FF2B5EF4-FFF2-40B4-BE49-F238E27FC236}">
                      <a16:creationId xmlns:a16="http://schemas.microsoft.com/office/drawing/2014/main" id="{15117473-6009-45BC-8206-A755135304FD}"/>
                    </a:ext>
                  </a:extLst>
                </p:cNvPr>
                <p:cNvCxnSpPr/>
                <p:nvPr/>
              </p:nvCxnSpPr>
              <p:spPr>
                <a:xfrm>
                  <a:off x="305002" y="3119386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Straight Connector 222">
                  <a:extLst>
                    <a:ext uri="{FF2B5EF4-FFF2-40B4-BE49-F238E27FC236}">
                      <a16:creationId xmlns:a16="http://schemas.microsoft.com/office/drawing/2014/main" id="{E9B17E5C-D53A-4FD4-8C06-90E35246B225}"/>
                    </a:ext>
                  </a:extLst>
                </p:cNvPr>
                <p:cNvCxnSpPr/>
                <p:nvPr/>
              </p:nvCxnSpPr>
              <p:spPr>
                <a:xfrm>
                  <a:off x="305000" y="2424048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Straight Connector 223">
                  <a:extLst>
                    <a:ext uri="{FF2B5EF4-FFF2-40B4-BE49-F238E27FC236}">
                      <a16:creationId xmlns:a16="http://schemas.microsoft.com/office/drawing/2014/main" id="{0F1715EC-17F9-4A86-A6E8-7A78C945A701}"/>
                    </a:ext>
                  </a:extLst>
                </p:cNvPr>
                <p:cNvCxnSpPr/>
                <p:nvPr/>
              </p:nvCxnSpPr>
              <p:spPr>
                <a:xfrm>
                  <a:off x="304997" y="1738236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Straight Connector 224">
                  <a:extLst>
                    <a:ext uri="{FF2B5EF4-FFF2-40B4-BE49-F238E27FC236}">
                      <a16:creationId xmlns:a16="http://schemas.microsoft.com/office/drawing/2014/main" id="{B3AA51EF-D544-4A50-B7DC-80C242D588BA}"/>
                    </a:ext>
                  </a:extLst>
                </p:cNvPr>
                <p:cNvCxnSpPr/>
                <p:nvPr/>
              </p:nvCxnSpPr>
              <p:spPr>
                <a:xfrm>
                  <a:off x="307375" y="1040517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291E1145-3E9E-40E9-A0C0-7640802869A4}"/>
                  </a:ext>
                </a:extLst>
              </p:cNvPr>
              <p:cNvGrpSpPr/>
              <p:nvPr/>
            </p:nvGrpSpPr>
            <p:grpSpPr>
              <a:xfrm>
                <a:off x="8748240" y="913487"/>
                <a:ext cx="48552" cy="5539541"/>
                <a:chOff x="8748240" y="1041842"/>
                <a:chExt cx="95028" cy="5539541"/>
              </a:xfrm>
            </p:grpSpPr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D0625AE1-CC45-45C4-8E84-F96B929DC8BB}"/>
                    </a:ext>
                  </a:extLst>
                </p:cNvPr>
                <p:cNvCxnSpPr/>
                <p:nvPr/>
              </p:nvCxnSpPr>
              <p:spPr>
                <a:xfrm>
                  <a:off x="8748240" y="6581383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A1CDEF91-D718-4772-8DD2-D3B85E49C1E3}"/>
                    </a:ext>
                  </a:extLst>
                </p:cNvPr>
                <p:cNvCxnSpPr/>
                <p:nvPr/>
              </p:nvCxnSpPr>
              <p:spPr>
                <a:xfrm>
                  <a:off x="8750615" y="5194816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40327A9E-9EC2-4E55-86B7-AA537934D11F}"/>
                    </a:ext>
                  </a:extLst>
                </p:cNvPr>
                <p:cNvCxnSpPr/>
                <p:nvPr/>
              </p:nvCxnSpPr>
              <p:spPr>
                <a:xfrm>
                  <a:off x="8750619" y="5878245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>
                  <a:extLst>
                    <a:ext uri="{FF2B5EF4-FFF2-40B4-BE49-F238E27FC236}">
                      <a16:creationId xmlns:a16="http://schemas.microsoft.com/office/drawing/2014/main" id="{1D158E98-481E-4288-AC35-D723D5C31675}"/>
                    </a:ext>
                  </a:extLst>
                </p:cNvPr>
                <p:cNvCxnSpPr/>
                <p:nvPr/>
              </p:nvCxnSpPr>
              <p:spPr>
                <a:xfrm>
                  <a:off x="8750615" y="3811286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3613F321-F347-4212-8E4E-A5F3B423C8FD}"/>
                    </a:ext>
                  </a:extLst>
                </p:cNvPr>
                <p:cNvCxnSpPr/>
                <p:nvPr/>
              </p:nvCxnSpPr>
              <p:spPr>
                <a:xfrm>
                  <a:off x="8750614" y="4506621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3" name="Straight Connector 212">
                  <a:extLst>
                    <a:ext uri="{FF2B5EF4-FFF2-40B4-BE49-F238E27FC236}">
                      <a16:creationId xmlns:a16="http://schemas.microsoft.com/office/drawing/2014/main" id="{BDC84AC5-1419-403C-953D-3613827BC788}"/>
                    </a:ext>
                  </a:extLst>
                </p:cNvPr>
                <p:cNvCxnSpPr/>
                <p:nvPr/>
              </p:nvCxnSpPr>
              <p:spPr>
                <a:xfrm>
                  <a:off x="8750613" y="3120711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4" name="Straight Connector 213">
                  <a:extLst>
                    <a:ext uri="{FF2B5EF4-FFF2-40B4-BE49-F238E27FC236}">
                      <a16:creationId xmlns:a16="http://schemas.microsoft.com/office/drawing/2014/main" id="{41B7DEBF-12E8-4BD9-AE4C-5FD5560C5D6A}"/>
                    </a:ext>
                  </a:extLst>
                </p:cNvPr>
                <p:cNvCxnSpPr/>
                <p:nvPr/>
              </p:nvCxnSpPr>
              <p:spPr>
                <a:xfrm>
                  <a:off x="8750611" y="2425373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5" name="Straight Connector 214">
                  <a:extLst>
                    <a:ext uri="{FF2B5EF4-FFF2-40B4-BE49-F238E27FC236}">
                      <a16:creationId xmlns:a16="http://schemas.microsoft.com/office/drawing/2014/main" id="{B37AB156-D4C8-4F88-866F-94ED9EDF242A}"/>
                    </a:ext>
                  </a:extLst>
                </p:cNvPr>
                <p:cNvCxnSpPr/>
                <p:nvPr/>
              </p:nvCxnSpPr>
              <p:spPr>
                <a:xfrm>
                  <a:off x="8750608" y="1739561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6" name="Straight Connector 215">
                  <a:extLst>
                    <a:ext uri="{FF2B5EF4-FFF2-40B4-BE49-F238E27FC236}">
                      <a16:creationId xmlns:a16="http://schemas.microsoft.com/office/drawing/2014/main" id="{E10ABEF9-E231-4CF5-9B0D-308B3C9DF2FF}"/>
                    </a:ext>
                  </a:extLst>
                </p:cNvPr>
                <p:cNvCxnSpPr/>
                <p:nvPr/>
              </p:nvCxnSpPr>
              <p:spPr>
                <a:xfrm>
                  <a:off x="8752986" y="1041842"/>
                  <a:ext cx="90282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7" name="TextBox 176">
                <a:extLst>
                  <a:ext uri="{FF2B5EF4-FFF2-40B4-BE49-F238E27FC236}">
                    <a16:creationId xmlns:a16="http://schemas.microsoft.com/office/drawing/2014/main" id="{E2CA82F9-511C-411B-A292-488B77F67C5A}"/>
                  </a:ext>
                </a:extLst>
              </p:cNvPr>
              <p:cNvSpPr txBox="1"/>
              <p:nvPr/>
            </p:nvSpPr>
            <p:spPr>
              <a:xfrm>
                <a:off x="-187213" y="1470255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200</a:t>
                </a:r>
              </a:p>
            </p:txBody>
          </p:sp>
          <p:sp>
            <p:nvSpPr>
              <p:cNvPr id="178" name="TextBox 177">
                <a:extLst>
                  <a:ext uri="{FF2B5EF4-FFF2-40B4-BE49-F238E27FC236}">
                    <a16:creationId xmlns:a16="http://schemas.microsoft.com/office/drawing/2014/main" id="{4F444870-EA34-4A2A-AC0C-4FC3B39E04AE}"/>
                  </a:ext>
                </a:extLst>
              </p:cNvPr>
              <p:cNvSpPr txBox="1"/>
              <p:nvPr/>
            </p:nvSpPr>
            <p:spPr>
              <a:xfrm>
                <a:off x="-187553" y="772841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300</a:t>
                </a:r>
              </a:p>
            </p:txBody>
          </p:sp>
          <p:sp>
            <p:nvSpPr>
              <p:cNvPr id="179" name="TextBox 178">
                <a:extLst>
                  <a:ext uri="{FF2B5EF4-FFF2-40B4-BE49-F238E27FC236}">
                    <a16:creationId xmlns:a16="http://schemas.microsoft.com/office/drawing/2014/main" id="{5C30E7E9-ADAF-45E9-B967-5444E696879A}"/>
                  </a:ext>
                </a:extLst>
              </p:cNvPr>
              <p:cNvSpPr txBox="1"/>
              <p:nvPr/>
            </p:nvSpPr>
            <p:spPr>
              <a:xfrm>
                <a:off x="-179352" y="4919673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-300</a:t>
                </a:r>
              </a:p>
            </p:txBody>
          </p:sp>
          <p:sp>
            <p:nvSpPr>
              <p:cNvPr id="180" name="TextBox 179">
                <a:extLst>
                  <a:ext uri="{FF2B5EF4-FFF2-40B4-BE49-F238E27FC236}">
                    <a16:creationId xmlns:a16="http://schemas.microsoft.com/office/drawing/2014/main" id="{C2A58BBF-E50A-4B37-85B7-6753124C8FF3}"/>
                  </a:ext>
                </a:extLst>
              </p:cNvPr>
              <p:cNvSpPr txBox="1"/>
              <p:nvPr/>
            </p:nvSpPr>
            <p:spPr>
              <a:xfrm>
                <a:off x="-175648" y="4223708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-200</a:t>
                </a:r>
              </a:p>
            </p:txBody>
          </p:sp>
          <p:sp>
            <p:nvSpPr>
              <p:cNvPr id="181" name="TextBox 180">
                <a:extLst>
                  <a:ext uri="{FF2B5EF4-FFF2-40B4-BE49-F238E27FC236}">
                    <a16:creationId xmlns:a16="http://schemas.microsoft.com/office/drawing/2014/main" id="{0621F7DF-DC2C-4D95-97A5-4664AE75FCC6}"/>
                  </a:ext>
                </a:extLst>
              </p:cNvPr>
              <p:cNvSpPr txBox="1"/>
              <p:nvPr/>
            </p:nvSpPr>
            <p:spPr>
              <a:xfrm>
                <a:off x="-181217" y="3535092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-100</a:t>
                </a:r>
              </a:p>
            </p:txBody>
          </p:sp>
          <p:sp>
            <p:nvSpPr>
              <p:cNvPr id="182" name="TextBox 181">
                <a:extLst>
                  <a:ext uri="{FF2B5EF4-FFF2-40B4-BE49-F238E27FC236}">
                    <a16:creationId xmlns:a16="http://schemas.microsoft.com/office/drawing/2014/main" id="{6DB7D6F2-CDFA-487D-93AF-B4A597B78AF4}"/>
                  </a:ext>
                </a:extLst>
              </p:cNvPr>
              <p:cNvSpPr txBox="1"/>
              <p:nvPr/>
            </p:nvSpPr>
            <p:spPr>
              <a:xfrm>
                <a:off x="-176167" y="5593573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-400</a:t>
                </a:r>
              </a:p>
            </p:txBody>
          </p:sp>
          <p:sp>
            <p:nvSpPr>
              <p:cNvPr id="183" name="TextBox 182">
                <a:extLst>
                  <a:ext uri="{FF2B5EF4-FFF2-40B4-BE49-F238E27FC236}">
                    <a16:creationId xmlns:a16="http://schemas.microsoft.com/office/drawing/2014/main" id="{8BB12B33-D68E-45F4-944B-7DC16A798C1B}"/>
                  </a:ext>
                </a:extLst>
              </p:cNvPr>
              <p:cNvSpPr txBox="1"/>
              <p:nvPr/>
            </p:nvSpPr>
            <p:spPr>
              <a:xfrm>
                <a:off x="-176168" y="6300812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-500</a:t>
                </a:r>
              </a:p>
            </p:txBody>
          </p:sp>
          <p:sp>
            <p:nvSpPr>
              <p:cNvPr id="184" name="TextBox 183">
                <a:extLst>
                  <a:ext uri="{FF2B5EF4-FFF2-40B4-BE49-F238E27FC236}">
                    <a16:creationId xmlns:a16="http://schemas.microsoft.com/office/drawing/2014/main" id="{06471C16-3974-4E53-AD2E-19ECCB4AA4CE}"/>
                  </a:ext>
                </a:extLst>
              </p:cNvPr>
              <p:cNvSpPr txBox="1"/>
              <p:nvPr/>
            </p:nvSpPr>
            <p:spPr>
              <a:xfrm>
                <a:off x="-190743" y="2835796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0</a:t>
                </a:r>
              </a:p>
            </p:txBody>
          </p:sp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D5F8ED1E-D8FE-461E-8E5F-0A9AD4C9FD88}"/>
                  </a:ext>
                </a:extLst>
              </p:cNvPr>
              <p:cNvSpPr txBox="1"/>
              <p:nvPr/>
            </p:nvSpPr>
            <p:spPr>
              <a:xfrm>
                <a:off x="8763746" y="2137316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100</a:t>
                </a:r>
              </a:p>
            </p:txBody>
          </p:sp>
          <p:sp>
            <p:nvSpPr>
              <p:cNvPr id="186" name="TextBox 185">
                <a:extLst>
                  <a:ext uri="{FF2B5EF4-FFF2-40B4-BE49-F238E27FC236}">
                    <a16:creationId xmlns:a16="http://schemas.microsoft.com/office/drawing/2014/main" id="{A92C157C-96E0-458D-9945-EA6B848E5D9F}"/>
                  </a:ext>
                </a:extLst>
              </p:cNvPr>
              <p:cNvSpPr txBox="1"/>
              <p:nvPr/>
            </p:nvSpPr>
            <p:spPr>
              <a:xfrm>
                <a:off x="8763746" y="1462781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200</a:t>
                </a:r>
              </a:p>
            </p:txBody>
          </p:sp>
          <p:sp>
            <p:nvSpPr>
              <p:cNvPr id="187" name="TextBox 186">
                <a:extLst>
                  <a:ext uri="{FF2B5EF4-FFF2-40B4-BE49-F238E27FC236}">
                    <a16:creationId xmlns:a16="http://schemas.microsoft.com/office/drawing/2014/main" id="{84B7A61A-F40A-40BC-B055-C5767CC9A915}"/>
                  </a:ext>
                </a:extLst>
              </p:cNvPr>
              <p:cNvSpPr txBox="1"/>
              <p:nvPr/>
            </p:nvSpPr>
            <p:spPr>
              <a:xfrm>
                <a:off x="8763746" y="774165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300</a:t>
                </a:r>
              </a:p>
            </p:txBody>
          </p: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847BDBB8-7953-4DB3-B9D5-417A120D358C}"/>
                  </a:ext>
                </a:extLst>
              </p:cNvPr>
              <p:cNvSpPr txBox="1"/>
              <p:nvPr/>
            </p:nvSpPr>
            <p:spPr>
              <a:xfrm>
                <a:off x="8763746" y="4920997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-300</a:t>
                </a:r>
              </a:p>
            </p:txBody>
          </p:sp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0CD10542-CACE-4115-8F10-6EF24AA1C2C9}"/>
                  </a:ext>
                </a:extLst>
              </p:cNvPr>
              <p:cNvSpPr txBox="1"/>
              <p:nvPr/>
            </p:nvSpPr>
            <p:spPr>
              <a:xfrm>
                <a:off x="8763746" y="4225032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-200</a:t>
                </a:r>
              </a:p>
            </p:txBody>
          </p:sp>
          <p:sp>
            <p:nvSpPr>
              <p:cNvPr id="190" name="TextBox 189">
                <a:extLst>
                  <a:ext uri="{FF2B5EF4-FFF2-40B4-BE49-F238E27FC236}">
                    <a16:creationId xmlns:a16="http://schemas.microsoft.com/office/drawing/2014/main" id="{A97CFC5E-3139-404A-8CAB-704696D3C9FC}"/>
                  </a:ext>
                </a:extLst>
              </p:cNvPr>
              <p:cNvSpPr txBox="1"/>
              <p:nvPr/>
            </p:nvSpPr>
            <p:spPr>
              <a:xfrm>
                <a:off x="8763746" y="3536416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-100</a:t>
                </a:r>
              </a:p>
            </p:txBody>
          </p:sp>
          <p:sp>
            <p:nvSpPr>
              <p:cNvPr id="191" name="TextBox 190">
                <a:extLst>
                  <a:ext uri="{FF2B5EF4-FFF2-40B4-BE49-F238E27FC236}">
                    <a16:creationId xmlns:a16="http://schemas.microsoft.com/office/drawing/2014/main" id="{E44217D5-8D30-4B3C-9BF9-B96246FC82D9}"/>
                  </a:ext>
                </a:extLst>
              </p:cNvPr>
              <p:cNvSpPr txBox="1"/>
              <p:nvPr/>
            </p:nvSpPr>
            <p:spPr>
              <a:xfrm>
                <a:off x="8763746" y="5594897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-400</a:t>
                </a:r>
              </a:p>
            </p:txBody>
          </p:sp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568AFC92-47E5-4971-B576-10B97DD8301C}"/>
                  </a:ext>
                </a:extLst>
              </p:cNvPr>
              <p:cNvSpPr txBox="1"/>
              <p:nvPr/>
            </p:nvSpPr>
            <p:spPr>
              <a:xfrm>
                <a:off x="8763746" y="6302136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-500</a:t>
                </a:r>
              </a:p>
            </p:txBody>
          </p:sp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798EC481-29A3-49F2-BE27-F13C6376357B}"/>
                  </a:ext>
                </a:extLst>
              </p:cNvPr>
              <p:cNvSpPr txBox="1"/>
              <p:nvPr/>
            </p:nvSpPr>
            <p:spPr>
              <a:xfrm>
                <a:off x="8763746" y="2837120"/>
                <a:ext cx="564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0</a:t>
                </a:r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CC9527E9-4372-42F7-9FAB-6D71621A2CAC}"/>
                  </a:ext>
                </a:extLst>
              </p:cNvPr>
              <p:cNvSpPr txBox="1"/>
              <p:nvPr/>
            </p:nvSpPr>
            <p:spPr>
              <a:xfrm>
                <a:off x="-95492" y="571500"/>
                <a:ext cx="56454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masl</a:t>
                </a:r>
              </a:p>
            </p:txBody>
          </p: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EABCC472-0AD1-45DD-B629-3DA5D6E988B0}"/>
                  </a:ext>
                </a:extLst>
              </p:cNvPr>
              <p:cNvSpPr txBox="1"/>
              <p:nvPr/>
            </p:nvSpPr>
            <p:spPr>
              <a:xfrm>
                <a:off x="8667508" y="581025"/>
                <a:ext cx="56454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200">
                    <a:solidFill>
                      <a:schemeClr val="bg1"/>
                    </a:solidFill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masl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0710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55E1EDE-C658-4DC5-AA29-21FCC96801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741317"/>
              </p:ext>
            </p:extLst>
          </p:nvPr>
        </p:nvGraphicFramePr>
        <p:xfrm>
          <a:off x="694222" y="400593"/>
          <a:ext cx="8017608" cy="6261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Worksheet" r:id="rId3" imgW="9658446" imgH="7543800" progId="Excel.Sheet.12">
                  <p:embed/>
                </p:oleObj>
              </mc:Choice>
              <mc:Fallback>
                <p:oleObj name="Worksheet" r:id="rId3" imgW="9658446" imgH="75438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4222" y="400593"/>
                        <a:ext cx="8017608" cy="6261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6610597"/>
      </p:ext>
    </p:extLst>
  </p:cSld>
  <p:clrMapOvr>
    <a:masterClrMapping/>
  </p:clrMapOvr>
</p:sld>
</file>

<file path=ppt/theme/theme1.xml><?xml version="1.0" encoding="utf-8"?>
<a:theme xmlns:a="http://schemas.openxmlformats.org/drawingml/2006/main" name="4 by 3 aspect ratio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 by 3 aspect ratio" id="{5167AC3B-950A-4367-BCB8-C4916F4CE2A0}" vid="{7E7CF0DA-9462-42B9-AF14-2269BF281E9E}"/>
    </a:ext>
  </a:extLst>
</a:theme>
</file>

<file path=ppt/theme/theme2.xml><?xml version="1.0" encoding="utf-8"?>
<a:theme xmlns:a="http://schemas.openxmlformats.org/drawingml/2006/main" name="FRED 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D BLACK" id="{290F0EE9-AA1A-482C-965D-781924085737}" vid="{7109F22D-F8A1-42C0-A576-3B9DE621268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 by 3 aspect ratio</Template>
  <TotalTime>27</TotalTime>
  <Words>165</Words>
  <Application>Microsoft Office PowerPoint</Application>
  <PresentationFormat>On-screen Show (4:3)</PresentationFormat>
  <Paragraphs>73</Paragraphs>
  <Slides>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4 by 3 aspect ratio</vt:lpstr>
      <vt:lpstr>FRED BLACK</vt:lpstr>
      <vt:lpstr>Microsoft Excel Worksheet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5</cp:revision>
  <dcterms:created xsi:type="dcterms:W3CDTF">2020-10-01T17:53:50Z</dcterms:created>
  <dcterms:modified xsi:type="dcterms:W3CDTF">2020-10-01T18:20:56Z</dcterms:modified>
</cp:coreProperties>
</file>

<file path=docProps/thumbnail.jpeg>
</file>